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30279975" cy="42808525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BF26CC"/>
    <a:srgbClr val="FF28AD"/>
    <a:srgbClr val="FF55D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7" autoAdjust="0"/>
    <p:restoredTop sz="99700" autoAdjust="0"/>
  </p:normalViewPr>
  <p:slideViewPr>
    <p:cSldViewPr>
      <p:cViewPr>
        <p:scale>
          <a:sx n="45" d="100"/>
          <a:sy n="45" d="100"/>
        </p:scale>
        <p:origin x="-608" y="6752"/>
      </p:cViewPr>
      <p:guideLst>
        <p:guide orient="horz" pos="3220"/>
        <p:guide orient="horz" pos="26263"/>
        <p:guide orient="horz" pos="5035"/>
        <p:guide orient="horz" pos="6895"/>
        <p:guide pos="680"/>
        <p:guide pos="18416"/>
        <p:guide pos="4627"/>
        <p:guide pos="5262"/>
        <p:guide pos="9208"/>
        <p:guide pos="9843"/>
        <p:guide pos="13790"/>
        <p:guide pos="14436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16150" y="685800"/>
            <a:ext cx="24257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2D181E8-1E95-8A43-882F-B1FAED5DA9FF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9011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568FAA-EC73-E64C-A3C6-4B60F757D5C6}" type="slidenum">
              <a:rPr lang="en-US"/>
              <a:pPr/>
              <a:t>1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901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1714500"/>
            <a:ext cx="27251025" cy="7134225"/>
          </a:xfrm>
          <a:prstGeom prst="rect">
            <a:avLst/>
          </a:prstGeom>
        </p:spPr>
        <p:txBody>
          <a:bodyPr vert="horz"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4475" y="9988550"/>
            <a:ext cx="27251025" cy="282511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33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53538" y="1714500"/>
            <a:ext cx="6811962" cy="36525200"/>
          </a:xfrm>
          <a:prstGeom prst="rect">
            <a:avLst/>
          </a:prstGeom>
        </p:spPr>
        <p:txBody>
          <a:bodyPr vert="eaVert"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4475" y="1714500"/>
            <a:ext cx="20286663" cy="36525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76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1714500"/>
            <a:ext cx="27251025" cy="7134225"/>
          </a:xfrm>
          <a:prstGeom prst="rect">
            <a:avLst/>
          </a:prstGeom>
        </p:spPr>
        <p:txBody>
          <a:bodyPr vert="horz"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475" y="9988550"/>
            <a:ext cx="27251025" cy="2825115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5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363" y="27508200"/>
            <a:ext cx="25738137" cy="85026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2363" y="18143538"/>
            <a:ext cx="25738137" cy="93646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006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1714500"/>
            <a:ext cx="27251025" cy="7134225"/>
          </a:xfrm>
          <a:prstGeom prst="rect">
            <a:avLst/>
          </a:prstGeom>
        </p:spPr>
        <p:txBody>
          <a:bodyPr vert="horz"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4475" y="9988550"/>
            <a:ext cx="13549313" cy="2825115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16188" y="9988550"/>
            <a:ext cx="13549312" cy="2825115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97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1714500"/>
            <a:ext cx="27251025" cy="71342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4475" y="9582150"/>
            <a:ext cx="13377863" cy="399415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4475" y="13576300"/>
            <a:ext cx="13377863" cy="246634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1288" y="9582150"/>
            <a:ext cx="13384212" cy="399415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288" y="13576300"/>
            <a:ext cx="13384212" cy="246634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48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1714500"/>
            <a:ext cx="27251025" cy="7134225"/>
          </a:xfrm>
          <a:prstGeom prst="rect">
            <a:avLst/>
          </a:prstGeom>
        </p:spPr>
        <p:txBody>
          <a:bodyPr vert="horz"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13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9699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1704975"/>
            <a:ext cx="9961563" cy="725328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7988" y="1704975"/>
            <a:ext cx="16927512" cy="3653472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475" y="8958263"/>
            <a:ext cx="9961563" cy="292814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5173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663" y="29965650"/>
            <a:ext cx="18167350" cy="35385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5663" y="3824288"/>
            <a:ext cx="18167350" cy="25685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663" y="33504188"/>
            <a:ext cx="18167350" cy="50228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424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Rectangle 108"/>
          <p:cNvSpPr>
            <a:spLocks noChangeArrowheads="1"/>
          </p:cNvSpPr>
          <p:nvPr userDrawn="1"/>
        </p:nvSpPr>
        <p:spPr bwMode="auto">
          <a:xfrm>
            <a:off x="0" y="0"/>
            <a:ext cx="30279975" cy="42808525"/>
          </a:xfrm>
          <a:prstGeom prst="rect">
            <a:avLst/>
          </a:prstGeom>
          <a:noFill/>
          <a:ln w="381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7" name="Freeform 132"/>
          <p:cNvSpPr>
            <a:spLocks/>
          </p:cNvSpPr>
          <p:nvPr userDrawn="1"/>
        </p:nvSpPr>
        <p:spPr bwMode="auto">
          <a:xfrm>
            <a:off x="0" y="4318000"/>
            <a:ext cx="30265688" cy="19050"/>
          </a:xfrm>
          <a:custGeom>
            <a:avLst/>
            <a:gdLst>
              <a:gd name="T0" fmla="*/ 0 w 20210"/>
              <a:gd name="T1" fmla="*/ 0 h 12"/>
              <a:gd name="T2" fmla="*/ 0 w 20210"/>
              <a:gd name="T3" fmla="*/ 2147483647 h 12"/>
              <a:gd name="T4" fmla="*/ 2147483647 w 20210"/>
              <a:gd name="T5" fmla="*/ 2147483647 h 12"/>
              <a:gd name="T6" fmla="*/ 2147483647 w 20210"/>
              <a:gd name="T7" fmla="*/ 0 h 12"/>
              <a:gd name="T8" fmla="*/ 0 w 20210"/>
              <a:gd name="T9" fmla="*/ 0 h 12"/>
              <a:gd name="T10" fmla="*/ 0 w 20210"/>
              <a:gd name="T11" fmla="*/ 0 h 12"/>
              <a:gd name="T12" fmla="*/ 0 w 20210"/>
              <a:gd name="T13" fmla="*/ 0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210" h="12">
                <a:moveTo>
                  <a:pt x="0" y="0"/>
                </a:moveTo>
                <a:lnTo>
                  <a:pt x="0" y="12"/>
                </a:lnTo>
                <a:lnTo>
                  <a:pt x="20210" y="12"/>
                </a:lnTo>
                <a:lnTo>
                  <a:pt x="202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B0B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8" name="Group 133"/>
          <p:cNvGrpSpPr>
            <a:grpSpLocks/>
          </p:cNvGrpSpPr>
          <p:nvPr userDrawn="1"/>
        </p:nvGrpSpPr>
        <p:grpSpPr bwMode="auto">
          <a:xfrm>
            <a:off x="26152475" y="1079500"/>
            <a:ext cx="2501900" cy="3460750"/>
            <a:chOff x="17626" y="647"/>
            <a:chExt cx="1576" cy="2180"/>
          </a:xfrm>
        </p:grpSpPr>
        <p:sp>
          <p:nvSpPr>
            <p:cNvPr id="1029" name="Oval 134"/>
            <p:cNvSpPr>
              <a:spLocks noChangeArrowheads="1"/>
            </p:cNvSpPr>
            <p:nvPr userDrawn="1"/>
          </p:nvSpPr>
          <p:spPr bwMode="auto">
            <a:xfrm>
              <a:off x="18032" y="647"/>
              <a:ext cx="1170" cy="1172"/>
            </a:xfrm>
            <a:prstGeom prst="ellipse">
              <a:avLst/>
            </a:prstGeom>
            <a:solidFill>
              <a:srgbClr val="0B0B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" name="Oval 135"/>
            <p:cNvSpPr>
              <a:spLocks noChangeArrowheads="1"/>
            </p:cNvSpPr>
            <p:nvPr userDrawn="1"/>
          </p:nvSpPr>
          <p:spPr bwMode="auto">
            <a:xfrm>
              <a:off x="17626" y="1811"/>
              <a:ext cx="556" cy="554"/>
            </a:xfrm>
            <a:prstGeom prst="ellipse">
              <a:avLst/>
            </a:prstGeom>
            <a:solidFill>
              <a:srgbClr val="0B0B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" name="Oval 136"/>
            <p:cNvSpPr>
              <a:spLocks noChangeArrowheads="1"/>
            </p:cNvSpPr>
            <p:nvPr userDrawn="1"/>
          </p:nvSpPr>
          <p:spPr bwMode="auto">
            <a:xfrm>
              <a:off x="18472" y="2537"/>
              <a:ext cx="292" cy="290"/>
            </a:xfrm>
            <a:prstGeom prst="ellipse">
              <a:avLst/>
            </a:prstGeom>
            <a:solidFill>
              <a:srgbClr val="0B0B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" name="Freeform 137"/>
            <p:cNvSpPr>
              <a:spLocks noEditPoints="1"/>
            </p:cNvSpPr>
            <p:nvPr userDrawn="1"/>
          </p:nvSpPr>
          <p:spPr bwMode="auto">
            <a:xfrm>
              <a:off x="18074" y="693"/>
              <a:ext cx="1084" cy="1080"/>
            </a:xfrm>
            <a:custGeom>
              <a:avLst/>
              <a:gdLst>
                <a:gd name="T0" fmla="*/ 3184 w 542"/>
                <a:gd name="T1" fmla="*/ 3264 h 540"/>
                <a:gd name="T2" fmla="*/ 2328 w 542"/>
                <a:gd name="T3" fmla="*/ 3648 h 540"/>
                <a:gd name="T4" fmla="*/ 856 w 542"/>
                <a:gd name="T5" fmla="*/ 2896 h 540"/>
                <a:gd name="T6" fmla="*/ 680 w 542"/>
                <a:gd name="T7" fmla="*/ 1936 h 540"/>
                <a:gd name="T8" fmla="*/ 3672 w 542"/>
                <a:gd name="T9" fmla="*/ 2152 h 540"/>
                <a:gd name="T10" fmla="*/ 3352 w 542"/>
                <a:gd name="T11" fmla="*/ 3104 h 540"/>
                <a:gd name="T12" fmla="*/ 2128 w 542"/>
                <a:gd name="T13" fmla="*/ 3664 h 540"/>
                <a:gd name="T14" fmla="*/ 656 w 542"/>
                <a:gd name="T15" fmla="*/ 2160 h 540"/>
                <a:gd name="T16" fmla="*/ 712 w 542"/>
                <a:gd name="T17" fmla="*/ 1728 h 540"/>
                <a:gd name="T18" fmla="*/ 3792 w 542"/>
                <a:gd name="T19" fmla="*/ 1640 h 540"/>
                <a:gd name="T20" fmla="*/ 3776 w 542"/>
                <a:gd name="T21" fmla="*/ 2528 h 540"/>
                <a:gd name="T22" fmla="*/ 3392 w 542"/>
                <a:gd name="T23" fmla="*/ 3032 h 540"/>
                <a:gd name="T24" fmla="*/ 3472 w 542"/>
                <a:gd name="T25" fmla="*/ 2936 h 540"/>
                <a:gd name="T26" fmla="*/ 2728 w 542"/>
                <a:gd name="T27" fmla="*/ 3568 h 540"/>
                <a:gd name="T28" fmla="*/ 1400 w 542"/>
                <a:gd name="T29" fmla="*/ 3504 h 540"/>
                <a:gd name="T30" fmla="*/ 1392 w 542"/>
                <a:gd name="T31" fmla="*/ 3448 h 540"/>
                <a:gd name="T32" fmla="*/ 3040 w 542"/>
                <a:gd name="T33" fmla="*/ 3584 h 540"/>
                <a:gd name="T34" fmla="*/ 2464 w 542"/>
                <a:gd name="T35" fmla="*/ 3632 h 540"/>
                <a:gd name="T36" fmla="*/ 3704 w 542"/>
                <a:gd name="T37" fmla="*/ 1872 h 540"/>
                <a:gd name="T38" fmla="*/ 3840 w 542"/>
                <a:gd name="T39" fmla="*/ 1856 h 540"/>
                <a:gd name="T40" fmla="*/ 1600 w 542"/>
                <a:gd name="T41" fmla="*/ 3568 h 540"/>
                <a:gd name="T42" fmla="*/ 1640 w 542"/>
                <a:gd name="T43" fmla="*/ 3680 h 540"/>
                <a:gd name="T44" fmla="*/ 3608 w 542"/>
                <a:gd name="T45" fmla="*/ 2768 h 540"/>
                <a:gd name="T46" fmla="*/ 3768 w 542"/>
                <a:gd name="T47" fmla="*/ 2664 h 540"/>
                <a:gd name="T48" fmla="*/ 632 w 542"/>
                <a:gd name="T49" fmla="*/ 2648 h 540"/>
                <a:gd name="T50" fmla="*/ 1040 w 542"/>
                <a:gd name="T51" fmla="*/ 3152 h 540"/>
                <a:gd name="T52" fmla="*/ 888 w 542"/>
                <a:gd name="T53" fmla="*/ 3040 h 540"/>
                <a:gd name="T54" fmla="*/ 632 w 542"/>
                <a:gd name="T55" fmla="*/ 2440 h 540"/>
                <a:gd name="T56" fmla="*/ 496 w 542"/>
                <a:gd name="T57" fmla="*/ 2456 h 540"/>
                <a:gd name="T58" fmla="*/ 1040 w 542"/>
                <a:gd name="T59" fmla="*/ 3400 h 540"/>
                <a:gd name="T60" fmla="*/ 352 w 542"/>
                <a:gd name="T61" fmla="*/ 1424 h 540"/>
                <a:gd name="T62" fmla="*/ 64 w 542"/>
                <a:gd name="T63" fmla="*/ 1616 h 540"/>
                <a:gd name="T64" fmla="*/ 1216 w 542"/>
                <a:gd name="T65" fmla="*/ 304 h 540"/>
                <a:gd name="T66" fmla="*/ 1784 w 542"/>
                <a:gd name="T67" fmla="*/ 152 h 540"/>
                <a:gd name="T68" fmla="*/ 1568 w 542"/>
                <a:gd name="T69" fmla="*/ 360 h 540"/>
                <a:gd name="T70" fmla="*/ 840 w 542"/>
                <a:gd name="T71" fmla="*/ 848 h 540"/>
                <a:gd name="T72" fmla="*/ 296 w 542"/>
                <a:gd name="T73" fmla="*/ 1104 h 540"/>
                <a:gd name="T74" fmla="*/ 592 w 542"/>
                <a:gd name="T75" fmla="*/ 1104 h 540"/>
                <a:gd name="T76" fmla="*/ 304 w 542"/>
                <a:gd name="T77" fmla="*/ 2032 h 540"/>
                <a:gd name="T78" fmla="*/ 88 w 542"/>
                <a:gd name="T79" fmla="*/ 2272 h 540"/>
                <a:gd name="T80" fmla="*/ 4264 w 542"/>
                <a:gd name="T81" fmla="*/ 1704 h 540"/>
                <a:gd name="T82" fmla="*/ 3392 w 542"/>
                <a:gd name="T83" fmla="*/ 600 h 540"/>
                <a:gd name="T84" fmla="*/ 3432 w 542"/>
                <a:gd name="T85" fmla="*/ 720 h 540"/>
                <a:gd name="T86" fmla="*/ 2448 w 542"/>
                <a:gd name="T87" fmla="*/ 4304 h 540"/>
                <a:gd name="T88" fmla="*/ 4256 w 542"/>
                <a:gd name="T89" fmla="*/ 2280 h 540"/>
                <a:gd name="T90" fmla="*/ 2016 w 542"/>
                <a:gd name="T91" fmla="*/ 4232 h 540"/>
                <a:gd name="T92" fmla="*/ 4048 w 542"/>
                <a:gd name="T93" fmla="*/ 2632 h 540"/>
                <a:gd name="T94" fmla="*/ 4224 w 542"/>
                <a:gd name="T95" fmla="*/ 2848 h 540"/>
                <a:gd name="T96" fmla="*/ 2120 w 542"/>
                <a:gd name="T97" fmla="*/ 128 h 540"/>
                <a:gd name="T98" fmla="*/ 1416 w 542"/>
                <a:gd name="T99" fmla="*/ 4120 h 540"/>
                <a:gd name="T100" fmla="*/ 800 w 542"/>
                <a:gd name="T101" fmla="*/ 3464 h 540"/>
                <a:gd name="T102" fmla="*/ 3768 w 542"/>
                <a:gd name="T103" fmla="*/ 3408 h 540"/>
                <a:gd name="T104" fmla="*/ 2864 w 542"/>
                <a:gd name="T105" fmla="*/ 424 h 540"/>
                <a:gd name="T106" fmla="*/ 656 w 542"/>
                <a:gd name="T107" fmla="*/ 3240 h 540"/>
                <a:gd name="T108" fmla="*/ 3896 w 542"/>
                <a:gd name="T109" fmla="*/ 1440 h 540"/>
                <a:gd name="T110" fmla="*/ 3816 w 542"/>
                <a:gd name="T111" fmla="*/ 1224 h 540"/>
                <a:gd name="T112" fmla="*/ 3672 w 542"/>
                <a:gd name="T113" fmla="*/ 1000 h 540"/>
                <a:gd name="T114" fmla="*/ 3128 w 542"/>
                <a:gd name="T115" fmla="*/ 4040 h 540"/>
                <a:gd name="T116" fmla="*/ 2512 w 542"/>
                <a:gd name="T117" fmla="*/ 224 h 540"/>
                <a:gd name="T118" fmla="*/ 376 w 542"/>
                <a:gd name="T119" fmla="*/ 2936 h 540"/>
                <a:gd name="T120" fmla="*/ 1016 w 542"/>
                <a:gd name="T121" fmla="*/ 4000 h 540"/>
                <a:gd name="T122" fmla="*/ 3448 w 542"/>
                <a:gd name="T123" fmla="*/ 3544 h 540"/>
                <a:gd name="T124" fmla="*/ 3376 w 542"/>
                <a:gd name="T125" fmla="*/ 3608 h 54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42" h="540">
                  <a:moveTo>
                    <a:pt x="398" y="408"/>
                  </a:moveTo>
                  <a:cubicBezTo>
                    <a:pt x="399" y="408"/>
                    <a:pt x="400" y="409"/>
                    <a:pt x="400" y="410"/>
                  </a:cubicBezTo>
                  <a:cubicBezTo>
                    <a:pt x="399" y="410"/>
                    <a:pt x="399" y="410"/>
                    <a:pt x="399" y="410"/>
                  </a:cubicBezTo>
                  <a:cubicBezTo>
                    <a:pt x="398" y="412"/>
                    <a:pt x="397" y="413"/>
                    <a:pt x="400" y="416"/>
                  </a:cubicBezTo>
                  <a:cubicBezTo>
                    <a:pt x="402" y="418"/>
                    <a:pt x="405" y="422"/>
                    <a:pt x="407" y="423"/>
                  </a:cubicBezTo>
                  <a:cubicBezTo>
                    <a:pt x="408" y="425"/>
                    <a:pt x="410" y="427"/>
                    <a:pt x="412" y="425"/>
                  </a:cubicBezTo>
                  <a:cubicBezTo>
                    <a:pt x="412" y="425"/>
                    <a:pt x="412" y="425"/>
                    <a:pt x="413" y="425"/>
                  </a:cubicBezTo>
                  <a:cubicBezTo>
                    <a:pt x="413" y="425"/>
                    <a:pt x="414" y="426"/>
                    <a:pt x="414" y="426"/>
                  </a:cubicBezTo>
                  <a:cubicBezTo>
                    <a:pt x="411" y="429"/>
                    <a:pt x="407" y="432"/>
                    <a:pt x="405" y="434"/>
                  </a:cubicBezTo>
                  <a:cubicBezTo>
                    <a:pt x="404" y="434"/>
                    <a:pt x="403" y="433"/>
                    <a:pt x="404" y="432"/>
                  </a:cubicBezTo>
                  <a:cubicBezTo>
                    <a:pt x="404" y="432"/>
                    <a:pt x="404" y="432"/>
                    <a:pt x="404" y="432"/>
                  </a:cubicBezTo>
                  <a:cubicBezTo>
                    <a:pt x="406" y="430"/>
                    <a:pt x="405" y="428"/>
                    <a:pt x="403" y="426"/>
                  </a:cubicBezTo>
                  <a:cubicBezTo>
                    <a:pt x="401" y="423"/>
                    <a:pt x="398" y="420"/>
                    <a:pt x="397" y="419"/>
                  </a:cubicBezTo>
                  <a:cubicBezTo>
                    <a:pt x="395" y="416"/>
                    <a:pt x="394" y="415"/>
                    <a:pt x="392" y="417"/>
                  </a:cubicBezTo>
                  <a:cubicBezTo>
                    <a:pt x="392" y="417"/>
                    <a:pt x="391" y="417"/>
                    <a:pt x="391" y="417"/>
                  </a:cubicBezTo>
                  <a:cubicBezTo>
                    <a:pt x="390" y="417"/>
                    <a:pt x="389" y="416"/>
                    <a:pt x="390" y="416"/>
                  </a:cubicBezTo>
                  <a:cubicBezTo>
                    <a:pt x="393" y="413"/>
                    <a:pt x="396" y="410"/>
                    <a:pt x="398" y="408"/>
                  </a:cubicBezTo>
                  <a:moveTo>
                    <a:pt x="291" y="456"/>
                  </a:moveTo>
                  <a:cubicBezTo>
                    <a:pt x="288" y="457"/>
                    <a:pt x="284" y="457"/>
                    <a:pt x="280" y="457"/>
                  </a:cubicBezTo>
                  <a:cubicBezTo>
                    <a:pt x="279" y="458"/>
                    <a:pt x="279" y="459"/>
                    <a:pt x="280" y="460"/>
                  </a:cubicBezTo>
                  <a:cubicBezTo>
                    <a:pt x="280" y="460"/>
                    <a:pt x="281" y="459"/>
                    <a:pt x="281" y="460"/>
                  </a:cubicBezTo>
                  <a:cubicBezTo>
                    <a:pt x="283" y="460"/>
                    <a:pt x="283" y="461"/>
                    <a:pt x="284" y="464"/>
                  </a:cubicBezTo>
                  <a:cubicBezTo>
                    <a:pt x="284" y="466"/>
                    <a:pt x="284" y="470"/>
                    <a:pt x="284" y="474"/>
                  </a:cubicBezTo>
                  <a:cubicBezTo>
                    <a:pt x="284" y="477"/>
                    <a:pt x="284" y="479"/>
                    <a:pt x="282" y="479"/>
                  </a:cubicBezTo>
                  <a:cubicBezTo>
                    <a:pt x="282" y="479"/>
                    <a:pt x="281" y="479"/>
                    <a:pt x="281" y="479"/>
                  </a:cubicBezTo>
                  <a:cubicBezTo>
                    <a:pt x="280" y="480"/>
                    <a:pt x="281" y="481"/>
                    <a:pt x="281" y="481"/>
                  </a:cubicBezTo>
                  <a:cubicBezTo>
                    <a:pt x="284" y="481"/>
                    <a:pt x="289" y="481"/>
                    <a:pt x="293" y="480"/>
                  </a:cubicBezTo>
                  <a:cubicBezTo>
                    <a:pt x="294" y="480"/>
                    <a:pt x="293" y="479"/>
                    <a:pt x="293" y="478"/>
                  </a:cubicBezTo>
                  <a:cubicBezTo>
                    <a:pt x="292" y="478"/>
                    <a:pt x="292" y="478"/>
                    <a:pt x="292" y="478"/>
                  </a:cubicBezTo>
                  <a:cubicBezTo>
                    <a:pt x="289" y="478"/>
                    <a:pt x="289" y="476"/>
                    <a:pt x="289" y="474"/>
                  </a:cubicBezTo>
                  <a:cubicBezTo>
                    <a:pt x="289" y="472"/>
                    <a:pt x="288" y="467"/>
                    <a:pt x="288" y="464"/>
                  </a:cubicBezTo>
                  <a:cubicBezTo>
                    <a:pt x="288" y="460"/>
                    <a:pt x="288" y="459"/>
                    <a:pt x="290" y="459"/>
                  </a:cubicBezTo>
                  <a:cubicBezTo>
                    <a:pt x="291" y="459"/>
                    <a:pt x="291" y="459"/>
                    <a:pt x="291" y="459"/>
                  </a:cubicBezTo>
                  <a:cubicBezTo>
                    <a:pt x="292" y="458"/>
                    <a:pt x="291" y="457"/>
                    <a:pt x="291" y="456"/>
                  </a:cubicBezTo>
                  <a:moveTo>
                    <a:pt x="107" y="362"/>
                  </a:moveTo>
                  <a:cubicBezTo>
                    <a:pt x="105" y="359"/>
                    <a:pt x="103" y="356"/>
                    <a:pt x="101" y="352"/>
                  </a:cubicBezTo>
                  <a:cubicBezTo>
                    <a:pt x="101" y="351"/>
                    <a:pt x="100" y="352"/>
                    <a:pt x="100" y="352"/>
                  </a:cubicBezTo>
                  <a:cubicBezTo>
                    <a:pt x="100" y="353"/>
                    <a:pt x="100" y="353"/>
                    <a:pt x="100" y="354"/>
                  </a:cubicBezTo>
                  <a:cubicBezTo>
                    <a:pt x="101" y="356"/>
                    <a:pt x="100" y="356"/>
                    <a:pt x="97" y="358"/>
                  </a:cubicBezTo>
                  <a:cubicBezTo>
                    <a:pt x="95" y="359"/>
                    <a:pt x="91" y="361"/>
                    <a:pt x="88" y="362"/>
                  </a:cubicBezTo>
                  <a:cubicBezTo>
                    <a:pt x="86" y="364"/>
                    <a:pt x="84" y="364"/>
                    <a:pt x="83" y="362"/>
                  </a:cubicBezTo>
                  <a:cubicBezTo>
                    <a:pt x="82" y="362"/>
                    <a:pt x="82" y="362"/>
                    <a:pt x="82" y="361"/>
                  </a:cubicBezTo>
                  <a:cubicBezTo>
                    <a:pt x="81" y="361"/>
                    <a:pt x="80" y="362"/>
                    <a:pt x="80" y="362"/>
                  </a:cubicBezTo>
                  <a:cubicBezTo>
                    <a:pt x="82" y="365"/>
                    <a:pt x="84" y="369"/>
                    <a:pt x="86" y="373"/>
                  </a:cubicBezTo>
                  <a:cubicBezTo>
                    <a:pt x="86" y="373"/>
                    <a:pt x="87" y="373"/>
                    <a:pt x="88" y="372"/>
                  </a:cubicBezTo>
                  <a:cubicBezTo>
                    <a:pt x="87" y="372"/>
                    <a:pt x="87" y="371"/>
                    <a:pt x="87" y="371"/>
                  </a:cubicBezTo>
                  <a:cubicBezTo>
                    <a:pt x="86" y="369"/>
                    <a:pt x="88" y="368"/>
                    <a:pt x="90" y="367"/>
                  </a:cubicBezTo>
                  <a:cubicBezTo>
                    <a:pt x="92" y="366"/>
                    <a:pt x="96" y="363"/>
                    <a:pt x="99" y="362"/>
                  </a:cubicBezTo>
                  <a:cubicBezTo>
                    <a:pt x="103" y="360"/>
                    <a:pt x="103" y="360"/>
                    <a:pt x="104" y="362"/>
                  </a:cubicBezTo>
                  <a:cubicBezTo>
                    <a:pt x="105" y="362"/>
                    <a:pt x="105" y="363"/>
                    <a:pt x="105" y="363"/>
                  </a:cubicBezTo>
                  <a:cubicBezTo>
                    <a:pt x="106" y="363"/>
                    <a:pt x="107" y="362"/>
                    <a:pt x="107" y="362"/>
                  </a:cubicBezTo>
                  <a:moveTo>
                    <a:pt x="85" y="242"/>
                  </a:moveTo>
                  <a:cubicBezTo>
                    <a:pt x="85" y="238"/>
                    <a:pt x="86" y="235"/>
                    <a:pt x="87" y="230"/>
                  </a:cubicBezTo>
                  <a:cubicBezTo>
                    <a:pt x="86" y="230"/>
                    <a:pt x="85" y="230"/>
                    <a:pt x="85" y="230"/>
                  </a:cubicBezTo>
                  <a:cubicBezTo>
                    <a:pt x="84" y="230"/>
                    <a:pt x="84" y="231"/>
                    <a:pt x="84" y="231"/>
                  </a:cubicBezTo>
                  <a:cubicBezTo>
                    <a:pt x="83" y="233"/>
                    <a:pt x="82" y="233"/>
                    <a:pt x="79" y="233"/>
                  </a:cubicBezTo>
                  <a:cubicBezTo>
                    <a:pt x="77" y="232"/>
                    <a:pt x="73" y="231"/>
                    <a:pt x="69" y="231"/>
                  </a:cubicBezTo>
                  <a:cubicBezTo>
                    <a:pt x="67" y="230"/>
                    <a:pt x="65" y="230"/>
                    <a:pt x="65" y="227"/>
                  </a:cubicBezTo>
                  <a:cubicBezTo>
                    <a:pt x="65" y="227"/>
                    <a:pt x="65" y="227"/>
                    <a:pt x="65" y="226"/>
                  </a:cubicBezTo>
                  <a:cubicBezTo>
                    <a:pt x="65" y="226"/>
                    <a:pt x="63" y="225"/>
                    <a:pt x="63" y="226"/>
                  </a:cubicBezTo>
                  <a:cubicBezTo>
                    <a:pt x="62" y="229"/>
                    <a:pt x="62" y="233"/>
                    <a:pt x="61" y="238"/>
                  </a:cubicBezTo>
                  <a:cubicBezTo>
                    <a:pt x="61" y="238"/>
                    <a:pt x="62" y="238"/>
                    <a:pt x="63" y="238"/>
                  </a:cubicBezTo>
                  <a:cubicBezTo>
                    <a:pt x="63" y="238"/>
                    <a:pt x="63" y="237"/>
                    <a:pt x="63" y="237"/>
                  </a:cubicBezTo>
                  <a:cubicBezTo>
                    <a:pt x="64" y="234"/>
                    <a:pt x="66" y="235"/>
                    <a:pt x="68" y="235"/>
                  </a:cubicBezTo>
                  <a:cubicBezTo>
                    <a:pt x="70" y="236"/>
                    <a:pt x="75" y="236"/>
                    <a:pt x="78" y="237"/>
                  </a:cubicBezTo>
                  <a:cubicBezTo>
                    <a:pt x="82" y="238"/>
                    <a:pt x="82" y="238"/>
                    <a:pt x="82" y="240"/>
                  </a:cubicBezTo>
                  <a:cubicBezTo>
                    <a:pt x="82" y="241"/>
                    <a:pt x="82" y="241"/>
                    <a:pt x="82" y="242"/>
                  </a:cubicBezTo>
                  <a:cubicBezTo>
                    <a:pt x="83" y="242"/>
                    <a:pt x="84" y="242"/>
                    <a:pt x="85" y="242"/>
                  </a:cubicBezTo>
                  <a:moveTo>
                    <a:pt x="459" y="269"/>
                  </a:moveTo>
                  <a:cubicBezTo>
                    <a:pt x="459" y="272"/>
                    <a:pt x="459" y="276"/>
                    <a:pt x="459" y="280"/>
                  </a:cubicBezTo>
                  <a:cubicBezTo>
                    <a:pt x="460" y="281"/>
                    <a:pt x="461" y="281"/>
                    <a:pt x="461" y="281"/>
                  </a:cubicBezTo>
                  <a:cubicBezTo>
                    <a:pt x="461" y="280"/>
                    <a:pt x="461" y="280"/>
                    <a:pt x="461" y="279"/>
                  </a:cubicBezTo>
                  <a:cubicBezTo>
                    <a:pt x="462" y="277"/>
                    <a:pt x="463" y="277"/>
                    <a:pt x="466" y="277"/>
                  </a:cubicBezTo>
                  <a:cubicBezTo>
                    <a:pt x="468" y="277"/>
                    <a:pt x="473" y="277"/>
                    <a:pt x="476" y="277"/>
                  </a:cubicBezTo>
                  <a:cubicBezTo>
                    <a:pt x="479" y="278"/>
                    <a:pt x="481" y="278"/>
                    <a:pt x="481" y="280"/>
                  </a:cubicBezTo>
                  <a:cubicBezTo>
                    <a:pt x="481" y="280"/>
                    <a:pt x="481" y="281"/>
                    <a:pt x="481" y="281"/>
                  </a:cubicBezTo>
                  <a:cubicBezTo>
                    <a:pt x="481" y="282"/>
                    <a:pt x="483" y="282"/>
                    <a:pt x="483" y="281"/>
                  </a:cubicBezTo>
                  <a:cubicBezTo>
                    <a:pt x="483" y="278"/>
                    <a:pt x="483" y="274"/>
                    <a:pt x="483" y="269"/>
                  </a:cubicBezTo>
                  <a:cubicBezTo>
                    <a:pt x="483" y="269"/>
                    <a:pt x="482" y="269"/>
                    <a:pt x="481" y="269"/>
                  </a:cubicBezTo>
                  <a:cubicBezTo>
                    <a:pt x="481" y="270"/>
                    <a:pt x="481" y="270"/>
                    <a:pt x="481" y="271"/>
                  </a:cubicBezTo>
                  <a:cubicBezTo>
                    <a:pt x="481" y="273"/>
                    <a:pt x="479" y="273"/>
                    <a:pt x="476" y="273"/>
                  </a:cubicBezTo>
                  <a:cubicBezTo>
                    <a:pt x="474" y="273"/>
                    <a:pt x="469" y="273"/>
                    <a:pt x="467" y="273"/>
                  </a:cubicBezTo>
                  <a:cubicBezTo>
                    <a:pt x="462" y="273"/>
                    <a:pt x="462" y="272"/>
                    <a:pt x="462" y="270"/>
                  </a:cubicBezTo>
                  <a:cubicBezTo>
                    <a:pt x="462" y="270"/>
                    <a:pt x="462" y="269"/>
                    <a:pt x="462" y="269"/>
                  </a:cubicBezTo>
                  <a:cubicBezTo>
                    <a:pt x="461" y="268"/>
                    <a:pt x="460" y="268"/>
                    <a:pt x="459" y="269"/>
                  </a:cubicBezTo>
                  <a:moveTo>
                    <a:pt x="419" y="388"/>
                  </a:moveTo>
                  <a:cubicBezTo>
                    <a:pt x="419" y="388"/>
                    <a:pt x="416" y="389"/>
                    <a:pt x="412" y="392"/>
                  </a:cubicBezTo>
                  <a:cubicBezTo>
                    <a:pt x="409" y="396"/>
                    <a:pt x="409" y="401"/>
                    <a:pt x="412" y="404"/>
                  </a:cubicBezTo>
                  <a:cubicBezTo>
                    <a:pt x="416" y="407"/>
                    <a:pt x="419" y="405"/>
                    <a:pt x="422" y="404"/>
                  </a:cubicBezTo>
                  <a:cubicBezTo>
                    <a:pt x="426" y="402"/>
                    <a:pt x="428" y="402"/>
                    <a:pt x="429" y="403"/>
                  </a:cubicBezTo>
                  <a:cubicBezTo>
                    <a:pt x="430" y="404"/>
                    <a:pt x="432" y="406"/>
                    <a:pt x="429" y="409"/>
                  </a:cubicBezTo>
                  <a:cubicBezTo>
                    <a:pt x="426" y="412"/>
                    <a:pt x="423" y="410"/>
                    <a:pt x="422" y="409"/>
                  </a:cubicBezTo>
                  <a:cubicBezTo>
                    <a:pt x="422" y="410"/>
                    <a:pt x="421" y="410"/>
                    <a:pt x="421" y="411"/>
                  </a:cubicBezTo>
                  <a:cubicBezTo>
                    <a:pt x="422" y="412"/>
                    <a:pt x="425" y="414"/>
                    <a:pt x="426" y="414"/>
                  </a:cubicBezTo>
                  <a:cubicBezTo>
                    <a:pt x="427" y="414"/>
                    <a:pt x="429" y="412"/>
                    <a:pt x="431" y="410"/>
                  </a:cubicBezTo>
                  <a:cubicBezTo>
                    <a:pt x="437" y="404"/>
                    <a:pt x="433" y="399"/>
                    <a:pt x="430" y="398"/>
                  </a:cubicBezTo>
                  <a:cubicBezTo>
                    <a:pt x="428" y="397"/>
                    <a:pt x="426" y="397"/>
                    <a:pt x="421" y="399"/>
                  </a:cubicBezTo>
                  <a:cubicBezTo>
                    <a:pt x="418" y="401"/>
                    <a:pt x="416" y="401"/>
                    <a:pt x="414" y="399"/>
                  </a:cubicBezTo>
                  <a:cubicBezTo>
                    <a:pt x="413" y="398"/>
                    <a:pt x="412" y="396"/>
                    <a:pt x="414" y="394"/>
                  </a:cubicBezTo>
                  <a:cubicBezTo>
                    <a:pt x="417" y="390"/>
                    <a:pt x="420" y="392"/>
                    <a:pt x="423" y="393"/>
                  </a:cubicBezTo>
                  <a:cubicBezTo>
                    <a:pt x="423" y="393"/>
                    <a:pt x="424" y="392"/>
                    <a:pt x="424" y="391"/>
                  </a:cubicBezTo>
                  <a:cubicBezTo>
                    <a:pt x="423" y="390"/>
                    <a:pt x="421" y="389"/>
                    <a:pt x="419" y="388"/>
                  </a:cubicBezTo>
                  <a:moveTo>
                    <a:pt x="266" y="458"/>
                  </a:moveTo>
                  <a:cubicBezTo>
                    <a:pt x="266" y="458"/>
                    <a:pt x="263" y="457"/>
                    <a:pt x="258" y="456"/>
                  </a:cubicBezTo>
                  <a:cubicBezTo>
                    <a:pt x="253" y="456"/>
                    <a:pt x="249" y="459"/>
                    <a:pt x="249" y="463"/>
                  </a:cubicBezTo>
                  <a:cubicBezTo>
                    <a:pt x="249" y="468"/>
                    <a:pt x="252" y="470"/>
                    <a:pt x="255" y="471"/>
                  </a:cubicBezTo>
                  <a:cubicBezTo>
                    <a:pt x="259" y="473"/>
                    <a:pt x="260" y="474"/>
                    <a:pt x="260" y="476"/>
                  </a:cubicBezTo>
                  <a:cubicBezTo>
                    <a:pt x="260" y="477"/>
                    <a:pt x="259" y="480"/>
                    <a:pt x="255" y="480"/>
                  </a:cubicBezTo>
                  <a:cubicBezTo>
                    <a:pt x="251" y="479"/>
                    <a:pt x="251" y="475"/>
                    <a:pt x="251" y="475"/>
                  </a:cubicBezTo>
                  <a:cubicBezTo>
                    <a:pt x="250" y="474"/>
                    <a:pt x="249" y="474"/>
                    <a:pt x="249" y="475"/>
                  </a:cubicBezTo>
                  <a:cubicBezTo>
                    <a:pt x="249" y="476"/>
                    <a:pt x="249" y="480"/>
                    <a:pt x="249" y="480"/>
                  </a:cubicBezTo>
                  <a:cubicBezTo>
                    <a:pt x="250" y="481"/>
                    <a:pt x="252" y="481"/>
                    <a:pt x="256" y="482"/>
                  </a:cubicBezTo>
                  <a:cubicBezTo>
                    <a:pt x="264" y="482"/>
                    <a:pt x="265" y="477"/>
                    <a:pt x="265" y="474"/>
                  </a:cubicBezTo>
                  <a:cubicBezTo>
                    <a:pt x="265" y="472"/>
                    <a:pt x="263" y="470"/>
                    <a:pt x="258" y="467"/>
                  </a:cubicBezTo>
                  <a:cubicBezTo>
                    <a:pt x="255" y="466"/>
                    <a:pt x="253" y="464"/>
                    <a:pt x="254" y="462"/>
                  </a:cubicBezTo>
                  <a:cubicBezTo>
                    <a:pt x="254" y="460"/>
                    <a:pt x="255" y="458"/>
                    <a:pt x="258" y="459"/>
                  </a:cubicBezTo>
                  <a:cubicBezTo>
                    <a:pt x="263" y="459"/>
                    <a:pt x="263" y="463"/>
                    <a:pt x="264" y="465"/>
                  </a:cubicBezTo>
                  <a:cubicBezTo>
                    <a:pt x="265" y="465"/>
                    <a:pt x="266" y="465"/>
                    <a:pt x="266" y="465"/>
                  </a:cubicBezTo>
                  <a:cubicBezTo>
                    <a:pt x="266" y="463"/>
                    <a:pt x="266" y="461"/>
                    <a:pt x="266" y="458"/>
                  </a:cubicBezTo>
                  <a:moveTo>
                    <a:pt x="82" y="270"/>
                  </a:moveTo>
                  <a:cubicBezTo>
                    <a:pt x="82" y="270"/>
                    <a:pt x="83" y="268"/>
                    <a:pt x="84" y="263"/>
                  </a:cubicBezTo>
                  <a:cubicBezTo>
                    <a:pt x="84" y="258"/>
                    <a:pt x="81" y="254"/>
                    <a:pt x="77" y="254"/>
                  </a:cubicBezTo>
                  <a:cubicBezTo>
                    <a:pt x="72" y="254"/>
                    <a:pt x="70" y="257"/>
                    <a:pt x="69" y="261"/>
                  </a:cubicBezTo>
                  <a:cubicBezTo>
                    <a:pt x="67" y="264"/>
                    <a:pt x="66" y="266"/>
                    <a:pt x="64" y="266"/>
                  </a:cubicBezTo>
                  <a:cubicBezTo>
                    <a:pt x="63" y="266"/>
                    <a:pt x="60" y="265"/>
                    <a:pt x="60" y="261"/>
                  </a:cubicBezTo>
                  <a:cubicBezTo>
                    <a:pt x="61" y="257"/>
                    <a:pt x="64" y="256"/>
                    <a:pt x="65" y="256"/>
                  </a:cubicBezTo>
                  <a:cubicBezTo>
                    <a:pt x="65" y="256"/>
                    <a:pt x="65" y="255"/>
                    <a:pt x="65" y="254"/>
                  </a:cubicBezTo>
                  <a:cubicBezTo>
                    <a:pt x="63" y="254"/>
                    <a:pt x="60" y="254"/>
                    <a:pt x="59" y="255"/>
                  </a:cubicBezTo>
                  <a:cubicBezTo>
                    <a:pt x="59" y="256"/>
                    <a:pt x="58" y="258"/>
                    <a:pt x="58" y="262"/>
                  </a:cubicBezTo>
                  <a:cubicBezTo>
                    <a:pt x="58" y="270"/>
                    <a:pt x="63" y="271"/>
                    <a:pt x="66" y="270"/>
                  </a:cubicBezTo>
                  <a:cubicBezTo>
                    <a:pt x="68" y="270"/>
                    <a:pt x="70" y="269"/>
                    <a:pt x="72" y="264"/>
                  </a:cubicBezTo>
                  <a:cubicBezTo>
                    <a:pt x="74" y="260"/>
                    <a:pt x="76" y="258"/>
                    <a:pt x="78" y="259"/>
                  </a:cubicBezTo>
                  <a:cubicBezTo>
                    <a:pt x="80" y="259"/>
                    <a:pt x="81" y="260"/>
                    <a:pt x="81" y="263"/>
                  </a:cubicBezTo>
                  <a:cubicBezTo>
                    <a:pt x="81" y="268"/>
                    <a:pt x="78" y="268"/>
                    <a:pt x="75" y="269"/>
                  </a:cubicBezTo>
                  <a:cubicBezTo>
                    <a:pt x="75" y="270"/>
                    <a:pt x="75" y="271"/>
                    <a:pt x="76" y="271"/>
                  </a:cubicBezTo>
                  <a:cubicBezTo>
                    <a:pt x="77" y="271"/>
                    <a:pt x="79" y="271"/>
                    <a:pt x="82" y="270"/>
                  </a:cubicBezTo>
                  <a:moveTo>
                    <a:pt x="89" y="216"/>
                  </a:moveTo>
                  <a:cubicBezTo>
                    <a:pt x="89" y="216"/>
                    <a:pt x="91" y="214"/>
                    <a:pt x="93" y="210"/>
                  </a:cubicBezTo>
                  <a:cubicBezTo>
                    <a:pt x="94" y="205"/>
                    <a:pt x="92" y="200"/>
                    <a:pt x="88" y="199"/>
                  </a:cubicBezTo>
                  <a:cubicBezTo>
                    <a:pt x="84" y="198"/>
                    <a:pt x="81" y="201"/>
                    <a:pt x="79" y="203"/>
                  </a:cubicBezTo>
                  <a:cubicBezTo>
                    <a:pt x="76" y="206"/>
                    <a:pt x="75" y="208"/>
                    <a:pt x="73" y="207"/>
                  </a:cubicBezTo>
                  <a:cubicBezTo>
                    <a:pt x="72" y="207"/>
                    <a:pt x="70" y="205"/>
                    <a:pt x="71" y="202"/>
                  </a:cubicBezTo>
                  <a:cubicBezTo>
                    <a:pt x="72" y="198"/>
                    <a:pt x="76" y="198"/>
                    <a:pt x="77" y="198"/>
                  </a:cubicBezTo>
                  <a:cubicBezTo>
                    <a:pt x="77" y="198"/>
                    <a:pt x="77" y="197"/>
                    <a:pt x="77" y="196"/>
                  </a:cubicBezTo>
                  <a:cubicBezTo>
                    <a:pt x="76" y="196"/>
                    <a:pt x="72" y="195"/>
                    <a:pt x="71" y="195"/>
                  </a:cubicBezTo>
                  <a:cubicBezTo>
                    <a:pt x="71" y="196"/>
                    <a:pt x="70" y="198"/>
                    <a:pt x="69" y="202"/>
                  </a:cubicBezTo>
                  <a:cubicBezTo>
                    <a:pt x="66" y="209"/>
                    <a:pt x="71" y="212"/>
                    <a:pt x="74" y="212"/>
                  </a:cubicBezTo>
                  <a:cubicBezTo>
                    <a:pt x="76" y="212"/>
                    <a:pt x="78" y="212"/>
                    <a:pt x="82" y="207"/>
                  </a:cubicBezTo>
                  <a:cubicBezTo>
                    <a:pt x="85" y="204"/>
                    <a:pt x="86" y="203"/>
                    <a:pt x="89" y="204"/>
                  </a:cubicBezTo>
                  <a:cubicBezTo>
                    <a:pt x="90" y="205"/>
                    <a:pt x="91" y="206"/>
                    <a:pt x="91" y="209"/>
                  </a:cubicBezTo>
                  <a:cubicBezTo>
                    <a:pt x="89" y="214"/>
                    <a:pt x="86" y="213"/>
                    <a:pt x="83" y="213"/>
                  </a:cubicBezTo>
                  <a:cubicBezTo>
                    <a:pt x="83" y="214"/>
                    <a:pt x="83" y="215"/>
                    <a:pt x="83" y="216"/>
                  </a:cubicBezTo>
                  <a:cubicBezTo>
                    <a:pt x="84" y="216"/>
                    <a:pt x="86" y="217"/>
                    <a:pt x="89" y="216"/>
                  </a:cubicBezTo>
                  <a:moveTo>
                    <a:pt x="454" y="208"/>
                  </a:moveTo>
                  <a:cubicBezTo>
                    <a:pt x="460" y="203"/>
                    <a:pt x="461" y="202"/>
                    <a:pt x="466" y="198"/>
                  </a:cubicBezTo>
                  <a:cubicBezTo>
                    <a:pt x="468" y="197"/>
                    <a:pt x="468" y="197"/>
                    <a:pt x="469" y="198"/>
                  </a:cubicBezTo>
                  <a:cubicBezTo>
                    <a:pt x="469" y="199"/>
                    <a:pt x="469" y="199"/>
                    <a:pt x="469" y="199"/>
                  </a:cubicBezTo>
                  <a:cubicBezTo>
                    <a:pt x="470" y="199"/>
                    <a:pt x="471" y="199"/>
                    <a:pt x="471" y="198"/>
                  </a:cubicBezTo>
                  <a:cubicBezTo>
                    <a:pt x="470" y="195"/>
                    <a:pt x="469" y="191"/>
                    <a:pt x="467" y="188"/>
                  </a:cubicBezTo>
                  <a:cubicBezTo>
                    <a:pt x="466" y="187"/>
                    <a:pt x="465" y="188"/>
                    <a:pt x="465" y="188"/>
                  </a:cubicBezTo>
                  <a:cubicBezTo>
                    <a:pt x="465" y="189"/>
                    <a:pt x="466" y="189"/>
                    <a:pt x="466" y="190"/>
                  </a:cubicBezTo>
                  <a:cubicBezTo>
                    <a:pt x="466" y="192"/>
                    <a:pt x="466" y="192"/>
                    <a:pt x="463" y="194"/>
                  </a:cubicBezTo>
                  <a:cubicBezTo>
                    <a:pt x="462" y="195"/>
                    <a:pt x="448" y="206"/>
                    <a:pt x="448" y="207"/>
                  </a:cubicBezTo>
                  <a:cubicBezTo>
                    <a:pt x="448" y="207"/>
                    <a:pt x="448" y="207"/>
                    <a:pt x="448" y="207"/>
                  </a:cubicBezTo>
                  <a:cubicBezTo>
                    <a:pt x="448" y="208"/>
                    <a:pt x="450" y="210"/>
                    <a:pt x="450" y="210"/>
                  </a:cubicBezTo>
                  <a:cubicBezTo>
                    <a:pt x="457" y="211"/>
                    <a:pt x="466" y="211"/>
                    <a:pt x="469" y="212"/>
                  </a:cubicBezTo>
                  <a:cubicBezTo>
                    <a:pt x="473" y="212"/>
                    <a:pt x="474" y="213"/>
                    <a:pt x="474" y="214"/>
                  </a:cubicBezTo>
                  <a:cubicBezTo>
                    <a:pt x="474" y="214"/>
                    <a:pt x="474" y="215"/>
                    <a:pt x="474" y="215"/>
                  </a:cubicBezTo>
                  <a:cubicBezTo>
                    <a:pt x="475" y="215"/>
                    <a:pt x="476" y="215"/>
                    <a:pt x="476" y="215"/>
                  </a:cubicBezTo>
                  <a:cubicBezTo>
                    <a:pt x="476" y="212"/>
                    <a:pt x="474" y="208"/>
                    <a:pt x="474" y="205"/>
                  </a:cubicBezTo>
                  <a:cubicBezTo>
                    <a:pt x="473" y="205"/>
                    <a:pt x="472" y="205"/>
                    <a:pt x="472" y="206"/>
                  </a:cubicBezTo>
                  <a:cubicBezTo>
                    <a:pt x="472" y="206"/>
                    <a:pt x="472" y="207"/>
                    <a:pt x="472" y="207"/>
                  </a:cubicBezTo>
                  <a:cubicBezTo>
                    <a:pt x="472" y="208"/>
                    <a:pt x="472" y="209"/>
                    <a:pt x="469" y="209"/>
                  </a:cubicBezTo>
                  <a:cubicBezTo>
                    <a:pt x="464" y="209"/>
                    <a:pt x="459" y="208"/>
                    <a:pt x="454" y="208"/>
                  </a:cubicBezTo>
                  <a:moveTo>
                    <a:pt x="460" y="306"/>
                  </a:moveTo>
                  <a:cubicBezTo>
                    <a:pt x="468" y="304"/>
                    <a:pt x="469" y="304"/>
                    <a:pt x="475" y="303"/>
                  </a:cubicBezTo>
                  <a:cubicBezTo>
                    <a:pt x="478" y="303"/>
                    <a:pt x="478" y="303"/>
                    <a:pt x="478" y="304"/>
                  </a:cubicBezTo>
                  <a:cubicBezTo>
                    <a:pt x="478" y="305"/>
                    <a:pt x="478" y="305"/>
                    <a:pt x="478" y="305"/>
                  </a:cubicBezTo>
                  <a:cubicBezTo>
                    <a:pt x="479" y="306"/>
                    <a:pt x="480" y="306"/>
                    <a:pt x="480" y="306"/>
                  </a:cubicBezTo>
                  <a:cubicBezTo>
                    <a:pt x="481" y="302"/>
                    <a:pt x="481" y="299"/>
                    <a:pt x="482" y="294"/>
                  </a:cubicBezTo>
                  <a:cubicBezTo>
                    <a:pt x="481" y="294"/>
                    <a:pt x="480" y="294"/>
                    <a:pt x="480" y="294"/>
                  </a:cubicBezTo>
                  <a:cubicBezTo>
                    <a:pt x="480" y="295"/>
                    <a:pt x="480" y="295"/>
                    <a:pt x="480" y="295"/>
                  </a:cubicBezTo>
                  <a:cubicBezTo>
                    <a:pt x="479" y="297"/>
                    <a:pt x="478" y="298"/>
                    <a:pt x="475" y="298"/>
                  </a:cubicBezTo>
                  <a:cubicBezTo>
                    <a:pt x="474" y="299"/>
                    <a:pt x="456" y="301"/>
                    <a:pt x="456" y="302"/>
                  </a:cubicBezTo>
                  <a:cubicBezTo>
                    <a:pt x="455" y="302"/>
                    <a:pt x="455" y="302"/>
                    <a:pt x="455" y="302"/>
                  </a:cubicBezTo>
                  <a:cubicBezTo>
                    <a:pt x="455" y="302"/>
                    <a:pt x="456" y="305"/>
                    <a:pt x="456" y="306"/>
                  </a:cubicBezTo>
                  <a:cubicBezTo>
                    <a:pt x="461" y="309"/>
                    <a:pt x="469" y="314"/>
                    <a:pt x="472" y="316"/>
                  </a:cubicBezTo>
                  <a:cubicBezTo>
                    <a:pt x="475" y="318"/>
                    <a:pt x="475" y="319"/>
                    <a:pt x="475" y="320"/>
                  </a:cubicBezTo>
                  <a:cubicBezTo>
                    <a:pt x="475" y="321"/>
                    <a:pt x="475" y="321"/>
                    <a:pt x="475" y="322"/>
                  </a:cubicBezTo>
                  <a:cubicBezTo>
                    <a:pt x="475" y="322"/>
                    <a:pt x="476" y="323"/>
                    <a:pt x="477" y="322"/>
                  </a:cubicBezTo>
                  <a:cubicBezTo>
                    <a:pt x="477" y="319"/>
                    <a:pt x="478" y="316"/>
                    <a:pt x="479" y="313"/>
                  </a:cubicBezTo>
                  <a:cubicBezTo>
                    <a:pt x="479" y="312"/>
                    <a:pt x="477" y="312"/>
                    <a:pt x="477" y="312"/>
                  </a:cubicBezTo>
                  <a:cubicBezTo>
                    <a:pt x="477" y="313"/>
                    <a:pt x="477" y="313"/>
                    <a:pt x="477" y="313"/>
                  </a:cubicBezTo>
                  <a:cubicBezTo>
                    <a:pt x="476" y="315"/>
                    <a:pt x="476" y="315"/>
                    <a:pt x="473" y="314"/>
                  </a:cubicBezTo>
                  <a:cubicBezTo>
                    <a:pt x="469" y="311"/>
                    <a:pt x="464" y="308"/>
                    <a:pt x="460" y="306"/>
                  </a:cubicBezTo>
                  <a:moveTo>
                    <a:pt x="453" y="374"/>
                  </a:moveTo>
                  <a:cubicBezTo>
                    <a:pt x="453" y="375"/>
                    <a:pt x="452" y="377"/>
                    <a:pt x="451" y="378"/>
                  </a:cubicBezTo>
                  <a:cubicBezTo>
                    <a:pt x="451" y="378"/>
                    <a:pt x="450" y="379"/>
                    <a:pt x="448" y="380"/>
                  </a:cubicBezTo>
                  <a:cubicBezTo>
                    <a:pt x="447" y="380"/>
                    <a:pt x="445" y="380"/>
                    <a:pt x="445" y="379"/>
                  </a:cubicBezTo>
                  <a:cubicBezTo>
                    <a:pt x="444" y="379"/>
                    <a:pt x="443" y="378"/>
                    <a:pt x="442" y="377"/>
                  </a:cubicBezTo>
                  <a:cubicBezTo>
                    <a:pt x="441" y="375"/>
                    <a:pt x="442" y="374"/>
                    <a:pt x="443" y="372"/>
                  </a:cubicBezTo>
                  <a:cubicBezTo>
                    <a:pt x="442" y="371"/>
                    <a:pt x="442" y="371"/>
                    <a:pt x="442" y="371"/>
                  </a:cubicBezTo>
                  <a:cubicBezTo>
                    <a:pt x="440" y="372"/>
                    <a:pt x="430" y="373"/>
                    <a:pt x="428" y="373"/>
                  </a:cubicBezTo>
                  <a:cubicBezTo>
                    <a:pt x="427" y="376"/>
                    <a:pt x="425" y="378"/>
                    <a:pt x="424" y="379"/>
                  </a:cubicBezTo>
                  <a:cubicBezTo>
                    <a:pt x="424" y="379"/>
                    <a:pt x="425" y="380"/>
                    <a:pt x="426" y="380"/>
                  </a:cubicBezTo>
                  <a:cubicBezTo>
                    <a:pt x="426" y="380"/>
                    <a:pt x="427" y="379"/>
                    <a:pt x="427" y="379"/>
                  </a:cubicBezTo>
                  <a:cubicBezTo>
                    <a:pt x="428" y="378"/>
                    <a:pt x="429" y="378"/>
                    <a:pt x="431" y="377"/>
                  </a:cubicBezTo>
                  <a:cubicBezTo>
                    <a:pt x="434" y="376"/>
                    <a:pt x="437" y="376"/>
                    <a:pt x="439" y="376"/>
                  </a:cubicBezTo>
                  <a:cubicBezTo>
                    <a:pt x="439" y="379"/>
                    <a:pt x="439" y="382"/>
                    <a:pt x="442" y="384"/>
                  </a:cubicBezTo>
                  <a:cubicBezTo>
                    <a:pt x="446" y="387"/>
                    <a:pt x="450" y="384"/>
                    <a:pt x="451" y="381"/>
                  </a:cubicBezTo>
                  <a:cubicBezTo>
                    <a:pt x="452" y="380"/>
                    <a:pt x="453" y="379"/>
                    <a:pt x="453" y="378"/>
                  </a:cubicBezTo>
                  <a:cubicBezTo>
                    <a:pt x="454" y="377"/>
                    <a:pt x="456" y="374"/>
                    <a:pt x="459" y="368"/>
                  </a:cubicBezTo>
                  <a:cubicBezTo>
                    <a:pt x="459" y="367"/>
                    <a:pt x="458" y="367"/>
                    <a:pt x="457" y="367"/>
                  </a:cubicBezTo>
                  <a:cubicBezTo>
                    <a:pt x="457" y="367"/>
                    <a:pt x="457" y="367"/>
                    <a:pt x="457" y="368"/>
                  </a:cubicBezTo>
                  <a:cubicBezTo>
                    <a:pt x="455" y="370"/>
                    <a:pt x="455" y="370"/>
                    <a:pt x="451" y="368"/>
                  </a:cubicBezTo>
                  <a:cubicBezTo>
                    <a:pt x="450" y="367"/>
                    <a:pt x="445" y="364"/>
                    <a:pt x="443" y="363"/>
                  </a:cubicBezTo>
                  <a:cubicBezTo>
                    <a:pt x="439" y="361"/>
                    <a:pt x="439" y="360"/>
                    <a:pt x="439" y="358"/>
                  </a:cubicBezTo>
                  <a:cubicBezTo>
                    <a:pt x="439" y="358"/>
                    <a:pt x="440" y="358"/>
                    <a:pt x="440" y="357"/>
                  </a:cubicBezTo>
                  <a:cubicBezTo>
                    <a:pt x="440" y="357"/>
                    <a:pt x="439" y="356"/>
                    <a:pt x="438" y="356"/>
                  </a:cubicBezTo>
                  <a:cubicBezTo>
                    <a:pt x="437" y="359"/>
                    <a:pt x="434" y="363"/>
                    <a:pt x="432" y="366"/>
                  </a:cubicBezTo>
                  <a:cubicBezTo>
                    <a:pt x="433" y="367"/>
                    <a:pt x="434" y="367"/>
                    <a:pt x="434" y="367"/>
                  </a:cubicBezTo>
                  <a:cubicBezTo>
                    <a:pt x="435" y="367"/>
                    <a:pt x="435" y="367"/>
                    <a:pt x="435" y="366"/>
                  </a:cubicBezTo>
                  <a:cubicBezTo>
                    <a:pt x="436" y="365"/>
                    <a:pt x="437" y="365"/>
                    <a:pt x="440" y="367"/>
                  </a:cubicBezTo>
                  <a:cubicBezTo>
                    <a:pt x="442" y="368"/>
                    <a:pt x="449" y="372"/>
                    <a:pt x="453" y="374"/>
                  </a:cubicBezTo>
                  <a:moveTo>
                    <a:pt x="347" y="441"/>
                  </a:moveTo>
                  <a:cubicBezTo>
                    <a:pt x="348" y="441"/>
                    <a:pt x="353" y="439"/>
                    <a:pt x="355" y="438"/>
                  </a:cubicBezTo>
                  <a:cubicBezTo>
                    <a:pt x="356" y="438"/>
                    <a:pt x="356" y="439"/>
                    <a:pt x="356" y="440"/>
                  </a:cubicBezTo>
                  <a:cubicBezTo>
                    <a:pt x="356" y="440"/>
                    <a:pt x="356" y="440"/>
                    <a:pt x="355" y="440"/>
                  </a:cubicBezTo>
                  <a:cubicBezTo>
                    <a:pt x="354" y="441"/>
                    <a:pt x="354" y="441"/>
                    <a:pt x="354" y="445"/>
                  </a:cubicBezTo>
                  <a:cubicBezTo>
                    <a:pt x="354" y="449"/>
                    <a:pt x="354" y="463"/>
                    <a:pt x="354" y="465"/>
                  </a:cubicBezTo>
                  <a:cubicBezTo>
                    <a:pt x="354" y="465"/>
                    <a:pt x="352" y="467"/>
                    <a:pt x="352" y="467"/>
                  </a:cubicBezTo>
                  <a:cubicBezTo>
                    <a:pt x="351" y="467"/>
                    <a:pt x="351" y="467"/>
                    <a:pt x="351" y="467"/>
                  </a:cubicBezTo>
                  <a:cubicBezTo>
                    <a:pt x="351" y="467"/>
                    <a:pt x="339" y="453"/>
                    <a:pt x="337" y="452"/>
                  </a:cubicBezTo>
                  <a:cubicBezTo>
                    <a:pt x="337" y="451"/>
                    <a:pt x="335" y="449"/>
                    <a:pt x="333" y="449"/>
                  </a:cubicBezTo>
                  <a:cubicBezTo>
                    <a:pt x="332" y="450"/>
                    <a:pt x="332" y="450"/>
                    <a:pt x="332" y="450"/>
                  </a:cubicBezTo>
                  <a:cubicBezTo>
                    <a:pt x="331" y="450"/>
                    <a:pt x="331" y="449"/>
                    <a:pt x="331" y="448"/>
                  </a:cubicBezTo>
                  <a:cubicBezTo>
                    <a:pt x="336" y="446"/>
                    <a:pt x="339" y="445"/>
                    <a:pt x="341" y="444"/>
                  </a:cubicBezTo>
                  <a:cubicBezTo>
                    <a:pt x="341" y="444"/>
                    <a:pt x="342" y="445"/>
                    <a:pt x="341" y="446"/>
                  </a:cubicBezTo>
                  <a:cubicBezTo>
                    <a:pt x="341" y="446"/>
                    <a:pt x="341" y="446"/>
                    <a:pt x="341" y="446"/>
                  </a:cubicBezTo>
                  <a:cubicBezTo>
                    <a:pt x="339" y="447"/>
                    <a:pt x="340" y="448"/>
                    <a:pt x="341" y="450"/>
                  </a:cubicBezTo>
                  <a:cubicBezTo>
                    <a:pt x="342" y="451"/>
                    <a:pt x="342" y="451"/>
                    <a:pt x="343" y="452"/>
                  </a:cubicBezTo>
                  <a:cubicBezTo>
                    <a:pt x="344" y="451"/>
                    <a:pt x="350" y="449"/>
                    <a:pt x="351" y="448"/>
                  </a:cubicBezTo>
                  <a:cubicBezTo>
                    <a:pt x="351" y="448"/>
                    <a:pt x="351" y="447"/>
                    <a:pt x="351" y="446"/>
                  </a:cubicBezTo>
                  <a:cubicBezTo>
                    <a:pt x="351" y="443"/>
                    <a:pt x="351" y="442"/>
                    <a:pt x="349" y="443"/>
                  </a:cubicBezTo>
                  <a:cubicBezTo>
                    <a:pt x="348" y="443"/>
                    <a:pt x="348" y="443"/>
                    <a:pt x="348" y="443"/>
                  </a:cubicBezTo>
                  <a:cubicBezTo>
                    <a:pt x="348" y="443"/>
                    <a:pt x="347" y="442"/>
                    <a:pt x="347" y="441"/>
                  </a:cubicBezTo>
                  <a:moveTo>
                    <a:pt x="351" y="461"/>
                  </a:moveTo>
                  <a:cubicBezTo>
                    <a:pt x="351" y="450"/>
                    <a:pt x="351" y="450"/>
                    <a:pt x="351" y="450"/>
                  </a:cubicBezTo>
                  <a:cubicBezTo>
                    <a:pt x="344" y="453"/>
                    <a:pt x="344" y="453"/>
                    <a:pt x="344" y="453"/>
                  </a:cubicBezTo>
                  <a:cubicBezTo>
                    <a:pt x="351" y="461"/>
                    <a:pt x="351" y="461"/>
                    <a:pt x="351" y="461"/>
                  </a:cubicBezTo>
                  <a:moveTo>
                    <a:pt x="174" y="431"/>
                  </a:moveTo>
                  <a:cubicBezTo>
                    <a:pt x="176" y="432"/>
                    <a:pt x="179" y="434"/>
                    <a:pt x="182" y="435"/>
                  </a:cubicBezTo>
                  <a:cubicBezTo>
                    <a:pt x="182" y="436"/>
                    <a:pt x="182" y="437"/>
                    <a:pt x="181" y="437"/>
                  </a:cubicBezTo>
                  <a:cubicBezTo>
                    <a:pt x="181" y="437"/>
                    <a:pt x="180" y="437"/>
                    <a:pt x="180" y="437"/>
                  </a:cubicBezTo>
                  <a:cubicBezTo>
                    <a:pt x="179" y="436"/>
                    <a:pt x="178" y="436"/>
                    <a:pt x="175" y="438"/>
                  </a:cubicBezTo>
                  <a:cubicBezTo>
                    <a:pt x="172" y="441"/>
                    <a:pt x="160" y="449"/>
                    <a:pt x="159" y="450"/>
                  </a:cubicBezTo>
                  <a:cubicBezTo>
                    <a:pt x="159" y="450"/>
                    <a:pt x="156" y="449"/>
                    <a:pt x="156" y="449"/>
                  </a:cubicBezTo>
                  <a:cubicBezTo>
                    <a:pt x="156" y="449"/>
                    <a:pt x="156" y="449"/>
                    <a:pt x="156" y="449"/>
                  </a:cubicBezTo>
                  <a:cubicBezTo>
                    <a:pt x="156" y="448"/>
                    <a:pt x="160" y="431"/>
                    <a:pt x="160" y="429"/>
                  </a:cubicBezTo>
                  <a:cubicBezTo>
                    <a:pt x="160" y="428"/>
                    <a:pt x="161" y="425"/>
                    <a:pt x="159" y="424"/>
                  </a:cubicBezTo>
                  <a:cubicBezTo>
                    <a:pt x="159" y="423"/>
                    <a:pt x="159" y="423"/>
                    <a:pt x="158" y="423"/>
                  </a:cubicBezTo>
                  <a:cubicBezTo>
                    <a:pt x="158" y="422"/>
                    <a:pt x="159" y="421"/>
                    <a:pt x="160" y="421"/>
                  </a:cubicBezTo>
                  <a:cubicBezTo>
                    <a:pt x="164" y="424"/>
                    <a:pt x="167" y="426"/>
                    <a:pt x="168" y="427"/>
                  </a:cubicBezTo>
                  <a:cubicBezTo>
                    <a:pt x="168" y="428"/>
                    <a:pt x="168" y="429"/>
                    <a:pt x="167" y="429"/>
                  </a:cubicBezTo>
                  <a:cubicBezTo>
                    <a:pt x="167" y="429"/>
                    <a:pt x="167" y="429"/>
                    <a:pt x="166" y="428"/>
                  </a:cubicBezTo>
                  <a:cubicBezTo>
                    <a:pt x="165" y="427"/>
                    <a:pt x="164" y="429"/>
                    <a:pt x="164" y="431"/>
                  </a:cubicBezTo>
                  <a:cubicBezTo>
                    <a:pt x="164" y="432"/>
                    <a:pt x="164" y="432"/>
                    <a:pt x="163" y="433"/>
                  </a:cubicBezTo>
                  <a:cubicBezTo>
                    <a:pt x="164" y="434"/>
                    <a:pt x="170" y="437"/>
                    <a:pt x="171" y="438"/>
                  </a:cubicBezTo>
                  <a:cubicBezTo>
                    <a:pt x="171" y="438"/>
                    <a:pt x="172" y="437"/>
                    <a:pt x="173" y="436"/>
                  </a:cubicBezTo>
                  <a:cubicBezTo>
                    <a:pt x="175" y="435"/>
                    <a:pt x="176" y="434"/>
                    <a:pt x="174" y="433"/>
                  </a:cubicBezTo>
                  <a:cubicBezTo>
                    <a:pt x="174" y="433"/>
                    <a:pt x="174" y="433"/>
                    <a:pt x="173" y="433"/>
                  </a:cubicBezTo>
                  <a:cubicBezTo>
                    <a:pt x="173" y="432"/>
                    <a:pt x="174" y="431"/>
                    <a:pt x="174" y="431"/>
                  </a:cubicBezTo>
                  <a:moveTo>
                    <a:pt x="161" y="445"/>
                  </a:moveTo>
                  <a:cubicBezTo>
                    <a:pt x="169" y="439"/>
                    <a:pt x="169" y="439"/>
                    <a:pt x="169" y="439"/>
                  </a:cubicBezTo>
                  <a:cubicBezTo>
                    <a:pt x="163" y="435"/>
                    <a:pt x="163" y="435"/>
                    <a:pt x="163" y="435"/>
                  </a:cubicBezTo>
                  <a:cubicBezTo>
                    <a:pt x="161" y="445"/>
                    <a:pt x="161" y="445"/>
                    <a:pt x="161" y="445"/>
                  </a:cubicBezTo>
                  <a:moveTo>
                    <a:pt x="389" y="437"/>
                  </a:moveTo>
                  <a:cubicBezTo>
                    <a:pt x="389" y="438"/>
                    <a:pt x="390" y="439"/>
                    <a:pt x="390" y="440"/>
                  </a:cubicBezTo>
                  <a:cubicBezTo>
                    <a:pt x="390" y="441"/>
                    <a:pt x="389" y="442"/>
                    <a:pt x="387" y="444"/>
                  </a:cubicBezTo>
                  <a:cubicBezTo>
                    <a:pt x="387" y="444"/>
                    <a:pt x="386" y="445"/>
                    <a:pt x="385" y="445"/>
                  </a:cubicBezTo>
                  <a:cubicBezTo>
                    <a:pt x="385" y="445"/>
                    <a:pt x="378" y="436"/>
                    <a:pt x="377" y="433"/>
                  </a:cubicBezTo>
                  <a:cubicBezTo>
                    <a:pt x="375" y="430"/>
                    <a:pt x="375" y="429"/>
                    <a:pt x="376" y="428"/>
                  </a:cubicBezTo>
                  <a:cubicBezTo>
                    <a:pt x="377" y="428"/>
                    <a:pt x="377" y="428"/>
                    <a:pt x="377" y="427"/>
                  </a:cubicBezTo>
                  <a:cubicBezTo>
                    <a:pt x="377" y="427"/>
                    <a:pt x="377" y="426"/>
                    <a:pt x="376" y="426"/>
                  </a:cubicBezTo>
                  <a:cubicBezTo>
                    <a:pt x="373" y="428"/>
                    <a:pt x="370" y="430"/>
                    <a:pt x="366" y="432"/>
                  </a:cubicBezTo>
                  <a:cubicBezTo>
                    <a:pt x="366" y="432"/>
                    <a:pt x="367" y="433"/>
                    <a:pt x="367" y="434"/>
                  </a:cubicBezTo>
                  <a:cubicBezTo>
                    <a:pt x="368" y="433"/>
                    <a:pt x="368" y="433"/>
                    <a:pt x="368" y="433"/>
                  </a:cubicBezTo>
                  <a:cubicBezTo>
                    <a:pt x="370" y="432"/>
                    <a:pt x="371" y="433"/>
                    <a:pt x="373" y="436"/>
                  </a:cubicBezTo>
                  <a:cubicBezTo>
                    <a:pt x="374" y="438"/>
                    <a:pt x="374" y="438"/>
                    <a:pt x="380" y="448"/>
                  </a:cubicBezTo>
                  <a:cubicBezTo>
                    <a:pt x="379" y="449"/>
                    <a:pt x="377" y="450"/>
                    <a:pt x="377" y="450"/>
                  </a:cubicBezTo>
                  <a:cubicBezTo>
                    <a:pt x="375" y="451"/>
                    <a:pt x="373" y="450"/>
                    <a:pt x="373" y="450"/>
                  </a:cubicBezTo>
                  <a:cubicBezTo>
                    <a:pt x="373" y="449"/>
                    <a:pt x="372" y="449"/>
                    <a:pt x="372" y="448"/>
                  </a:cubicBezTo>
                  <a:cubicBezTo>
                    <a:pt x="371" y="448"/>
                    <a:pt x="370" y="449"/>
                    <a:pt x="370" y="449"/>
                  </a:cubicBezTo>
                  <a:cubicBezTo>
                    <a:pt x="370" y="450"/>
                    <a:pt x="373" y="454"/>
                    <a:pt x="374" y="455"/>
                  </a:cubicBezTo>
                  <a:cubicBezTo>
                    <a:pt x="382" y="451"/>
                    <a:pt x="386" y="448"/>
                    <a:pt x="393" y="443"/>
                  </a:cubicBezTo>
                  <a:cubicBezTo>
                    <a:pt x="393" y="442"/>
                    <a:pt x="391" y="437"/>
                    <a:pt x="391" y="437"/>
                  </a:cubicBezTo>
                  <a:cubicBezTo>
                    <a:pt x="390" y="436"/>
                    <a:pt x="389" y="437"/>
                    <a:pt x="389" y="437"/>
                  </a:cubicBezTo>
                  <a:moveTo>
                    <a:pt x="328" y="467"/>
                  </a:moveTo>
                  <a:cubicBezTo>
                    <a:pt x="328" y="467"/>
                    <a:pt x="328" y="468"/>
                    <a:pt x="327" y="469"/>
                  </a:cubicBezTo>
                  <a:cubicBezTo>
                    <a:pt x="327" y="470"/>
                    <a:pt x="326" y="471"/>
                    <a:pt x="324" y="472"/>
                  </a:cubicBezTo>
                  <a:cubicBezTo>
                    <a:pt x="324" y="472"/>
                    <a:pt x="322" y="473"/>
                    <a:pt x="321" y="473"/>
                  </a:cubicBezTo>
                  <a:cubicBezTo>
                    <a:pt x="321" y="473"/>
                    <a:pt x="318" y="462"/>
                    <a:pt x="318" y="459"/>
                  </a:cubicBezTo>
                  <a:cubicBezTo>
                    <a:pt x="317" y="455"/>
                    <a:pt x="317" y="454"/>
                    <a:pt x="319" y="454"/>
                  </a:cubicBezTo>
                  <a:cubicBezTo>
                    <a:pt x="319" y="454"/>
                    <a:pt x="320" y="453"/>
                    <a:pt x="320" y="453"/>
                  </a:cubicBezTo>
                  <a:cubicBezTo>
                    <a:pt x="320" y="453"/>
                    <a:pt x="320" y="452"/>
                    <a:pt x="319" y="451"/>
                  </a:cubicBezTo>
                  <a:cubicBezTo>
                    <a:pt x="316" y="452"/>
                    <a:pt x="312" y="453"/>
                    <a:pt x="308" y="454"/>
                  </a:cubicBezTo>
                  <a:cubicBezTo>
                    <a:pt x="308" y="454"/>
                    <a:pt x="308" y="456"/>
                    <a:pt x="308" y="456"/>
                  </a:cubicBezTo>
                  <a:cubicBezTo>
                    <a:pt x="309" y="456"/>
                    <a:pt x="309" y="456"/>
                    <a:pt x="310" y="456"/>
                  </a:cubicBezTo>
                  <a:cubicBezTo>
                    <a:pt x="312" y="456"/>
                    <a:pt x="312" y="457"/>
                    <a:pt x="313" y="460"/>
                  </a:cubicBezTo>
                  <a:cubicBezTo>
                    <a:pt x="314" y="462"/>
                    <a:pt x="314" y="462"/>
                    <a:pt x="316" y="474"/>
                  </a:cubicBezTo>
                  <a:cubicBezTo>
                    <a:pt x="315" y="474"/>
                    <a:pt x="313" y="475"/>
                    <a:pt x="312" y="475"/>
                  </a:cubicBezTo>
                  <a:cubicBezTo>
                    <a:pt x="310" y="475"/>
                    <a:pt x="309" y="474"/>
                    <a:pt x="309" y="473"/>
                  </a:cubicBezTo>
                  <a:cubicBezTo>
                    <a:pt x="308" y="473"/>
                    <a:pt x="308" y="472"/>
                    <a:pt x="308" y="471"/>
                  </a:cubicBezTo>
                  <a:cubicBezTo>
                    <a:pt x="307" y="471"/>
                    <a:pt x="306" y="471"/>
                    <a:pt x="306" y="472"/>
                  </a:cubicBezTo>
                  <a:cubicBezTo>
                    <a:pt x="306" y="473"/>
                    <a:pt x="307" y="477"/>
                    <a:pt x="307" y="478"/>
                  </a:cubicBezTo>
                  <a:cubicBezTo>
                    <a:pt x="316" y="477"/>
                    <a:pt x="322" y="476"/>
                    <a:pt x="330" y="473"/>
                  </a:cubicBezTo>
                  <a:cubicBezTo>
                    <a:pt x="330" y="473"/>
                    <a:pt x="330" y="467"/>
                    <a:pt x="330" y="467"/>
                  </a:cubicBezTo>
                  <a:cubicBezTo>
                    <a:pt x="329" y="466"/>
                    <a:pt x="328" y="466"/>
                    <a:pt x="328" y="467"/>
                  </a:cubicBezTo>
                  <a:moveTo>
                    <a:pt x="455" y="229"/>
                  </a:moveTo>
                  <a:cubicBezTo>
                    <a:pt x="456" y="231"/>
                    <a:pt x="457" y="236"/>
                    <a:pt x="457" y="238"/>
                  </a:cubicBezTo>
                  <a:cubicBezTo>
                    <a:pt x="458" y="239"/>
                    <a:pt x="458" y="239"/>
                    <a:pt x="459" y="238"/>
                  </a:cubicBezTo>
                  <a:cubicBezTo>
                    <a:pt x="459" y="238"/>
                    <a:pt x="459" y="238"/>
                    <a:pt x="459" y="237"/>
                  </a:cubicBezTo>
                  <a:cubicBezTo>
                    <a:pt x="459" y="235"/>
                    <a:pt x="460" y="235"/>
                    <a:pt x="463" y="234"/>
                  </a:cubicBezTo>
                  <a:cubicBezTo>
                    <a:pt x="466" y="233"/>
                    <a:pt x="474" y="232"/>
                    <a:pt x="475" y="231"/>
                  </a:cubicBezTo>
                  <a:cubicBezTo>
                    <a:pt x="474" y="233"/>
                    <a:pt x="471" y="236"/>
                    <a:pt x="468" y="240"/>
                  </a:cubicBezTo>
                  <a:cubicBezTo>
                    <a:pt x="464" y="244"/>
                    <a:pt x="461" y="249"/>
                    <a:pt x="458" y="252"/>
                  </a:cubicBezTo>
                  <a:cubicBezTo>
                    <a:pt x="458" y="253"/>
                    <a:pt x="458" y="253"/>
                    <a:pt x="459" y="254"/>
                  </a:cubicBezTo>
                  <a:cubicBezTo>
                    <a:pt x="460" y="253"/>
                    <a:pt x="473" y="253"/>
                    <a:pt x="476" y="252"/>
                  </a:cubicBezTo>
                  <a:cubicBezTo>
                    <a:pt x="480" y="252"/>
                    <a:pt x="480" y="252"/>
                    <a:pt x="481" y="254"/>
                  </a:cubicBezTo>
                  <a:cubicBezTo>
                    <a:pt x="481" y="254"/>
                    <a:pt x="481" y="255"/>
                    <a:pt x="481" y="255"/>
                  </a:cubicBezTo>
                  <a:cubicBezTo>
                    <a:pt x="481" y="255"/>
                    <a:pt x="483" y="255"/>
                    <a:pt x="483" y="255"/>
                  </a:cubicBezTo>
                  <a:cubicBezTo>
                    <a:pt x="483" y="252"/>
                    <a:pt x="482" y="248"/>
                    <a:pt x="482" y="245"/>
                  </a:cubicBezTo>
                  <a:cubicBezTo>
                    <a:pt x="482" y="245"/>
                    <a:pt x="481" y="245"/>
                    <a:pt x="480" y="245"/>
                  </a:cubicBezTo>
                  <a:cubicBezTo>
                    <a:pt x="480" y="246"/>
                    <a:pt x="480" y="246"/>
                    <a:pt x="480" y="247"/>
                  </a:cubicBezTo>
                  <a:cubicBezTo>
                    <a:pt x="480" y="249"/>
                    <a:pt x="479" y="249"/>
                    <a:pt x="476" y="250"/>
                  </a:cubicBezTo>
                  <a:cubicBezTo>
                    <a:pt x="474" y="250"/>
                    <a:pt x="467" y="250"/>
                    <a:pt x="465" y="250"/>
                  </a:cubicBezTo>
                  <a:cubicBezTo>
                    <a:pt x="466" y="249"/>
                    <a:pt x="468" y="247"/>
                    <a:pt x="472" y="242"/>
                  </a:cubicBezTo>
                  <a:cubicBezTo>
                    <a:pt x="475" y="238"/>
                    <a:pt x="478" y="236"/>
                    <a:pt x="479" y="235"/>
                  </a:cubicBezTo>
                  <a:cubicBezTo>
                    <a:pt x="480" y="234"/>
                    <a:pt x="480" y="233"/>
                    <a:pt x="481" y="233"/>
                  </a:cubicBezTo>
                  <a:cubicBezTo>
                    <a:pt x="480" y="233"/>
                    <a:pt x="480" y="232"/>
                    <a:pt x="480" y="232"/>
                  </a:cubicBezTo>
                  <a:cubicBezTo>
                    <a:pt x="480" y="230"/>
                    <a:pt x="479" y="226"/>
                    <a:pt x="479" y="225"/>
                  </a:cubicBezTo>
                  <a:cubicBezTo>
                    <a:pt x="478" y="224"/>
                    <a:pt x="477" y="225"/>
                    <a:pt x="477" y="225"/>
                  </a:cubicBezTo>
                  <a:cubicBezTo>
                    <a:pt x="477" y="226"/>
                    <a:pt x="477" y="226"/>
                    <a:pt x="477" y="226"/>
                  </a:cubicBezTo>
                  <a:cubicBezTo>
                    <a:pt x="477" y="229"/>
                    <a:pt x="475" y="229"/>
                    <a:pt x="473" y="229"/>
                  </a:cubicBezTo>
                  <a:cubicBezTo>
                    <a:pt x="470" y="230"/>
                    <a:pt x="466" y="231"/>
                    <a:pt x="463" y="231"/>
                  </a:cubicBezTo>
                  <a:cubicBezTo>
                    <a:pt x="459" y="232"/>
                    <a:pt x="458" y="231"/>
                    <a:pt x="457" y="230"/>
                  </a:cubicBezTo>
                  <a:cubicBezTo>
                    <a:pt x="457" y="229"/>
                    <a:pt x="457" y="229"/>
                    <a:pt x="457" y="229"/>
                  </a:cubicBezTo>
                  <a:cubicBezTo>
                    <a:pt x="457" y="228"/>
                    <a:pt x="456" y="228"/>
                    <a:pt x="455" y="229"/>
                  </a:cubicBezTo>
                  <a:moveTo>
                    <a:pt x="206" y="446"/>
                  </a:moveTo>
                  <a:cubicBezTo>
                    <a:pt x="205" y="446"/>
                    <a:pt x="205" y="447"/>
                    <a:pt x="205" y="448"/>
                  </a:cubicBezTo>
                  <a:cubicBezTo>
                    <a:pt x="206" y="448"/>
                    <a:pt x="206" y="448"/>
                    <a:pt x="206" y="449"/>
                  </a:cubicBezTo>
                  <a:cubicBezTo>
                    <a:pt x="208" y="450"/>
                    <a:pt x="208" y="451"/>
                    <a:pt x="207" y="454"/>
                  </a:cubicBezTo>
                  <a:cubicBezTo>
                    <a:pt x="207" y="455"/>
                    <a:pt x="206" y="456"/>
                    <a:pt x="206" y="458"/>
                  </a:cubicBezTo>
                  <a:cubicBezTo>
                    <a:pt x="206" y="458"/>
                    <a:pt x="202" y="457"/>
                    <a:pt x="200" y="456"/>
                  </a:cubicBezTo>
                  <a:cubicBezTo>
                    <a:pt x="197" y="455"/>
                    <a:pt x="194" y="453"/>
                    <a:pt x="194" y="453"/>
                  </a:cubicBezTo>
                  <a:cubicBezTo>
                    <a:pt x="194" y="452"/>
                    <a:pt x="195" y="450"/>
                    <a:pt x="195" y="449"/>
                  </a:cubicBezTo>
                  <a:cubicBezTo>
                    <a:pt x="197" y="446"/>
                    <a:pt x="197" y="445"/>
                    <a:pt x="200" y="446"/>
                  </a:cubicBezTo>
                  <a:cubicBezTo>
                    <a:pt x="200" y="446"/>
                    <a:pt x="200" y="446"/>
                    <a:pt x="201" y="446"/>
                  </a:cubicBezTo>
                  <a:cubicBezTo>
                    <a:pt x="201" y="446"/>
                    <a:pt x="201" y="445"/>
                    <a:pt x="201" y="444"/>
                  </a:cubicBezTo>
                  <a:cubicBezTo>
                    <a:pt x="198" y="443"/>
                    <a:pt x="194" y="441"/>
                    <a:pt x="191" y="440"/>
                  </a:cubicBezTo>
                  <a:cubicBezTo>
                    <a:pt x="190" y="440"/>
                    <a:pt x="190" y="441"/>
                    <a:pt x="190" y="442"/>
                  </a:cubicBezTo>
                  <a:cubicBezTo>
                    <a:pt x="190" y="442"/>
                    <a:pt x="191" y="442"/>
                    <a:pt x="191" y="442"/>
                  </a:cubicBezTo>
                  <a:cubicBezTo>
                    <a:pt x="193" y="443"/>
                    <a:pt x="193" y="444"/>
                    <a:pt x="191" y="448"/>
                  </a:cubicBezTo>
                  <a:cubicBezTo>
                    <a:pt x="190" y="449"/>
                    <a:pt x="189" y="453"/>
                    <a:pt x="187" y="457"/>
                  </a:cubicBezTo>
                  <a:cubicBezTo>
                    <a:pt x="186" y="459"/>
                    <a:pt x="185" y="461"/>
                    <a:pt x="183" y="460"/>
                  </a:cubicBezTo>
                  <a:cubicBezTo>
                    <a:pt x="183" y="460"/>
                    <a:pt x="182" y="460"/>
                    <a:pt x="182" y="460"/>
                  </a:cubicBezTo>
                  <a:cubicBezTo>
                    <a:pt x="181" y="460"/>
                    <a:pt x="181" y="461"/>
                    <a:pt x="181" y="462"/>
                  </a:cubicBezTo>
                  <a:cubicBezTo>
                    <a:pt x="183" y="463"/>
                    <a:pt x="188" y="465"/>
                    <a:pt x="192" y="466"/>
                  </a:cubicBezTo>
                  <a:cubicBezTo>
                    <a:pt x="192" y="466"/>
                    <a:pt x="193" y="465"/>
                    <a:pt x="193" y="464"/>
                  </a:cubicBezTo>
                  <a:cubicBezTo>
                    <a:pt x="192" y="464"/>
                    <a:pt x="192" y="464"/>
                    <a:pt x="192" y="464"/>
                  </a:cubicBezTo>
                  <a:cubicBezTo>
                    <a:pt x="190" y="463"/>
                    <a:pt x="190" y="461"/>
                    <a:pt x="191" y="459"/>
                  </a:cubicBezTo>
                  <a:cubicBezTo>
                    <a:pt x="192" y="458"/>
                    <a:pt x="192" y="457"/>
                    <a:pt x="193" y="455"/>
                  </a:cubicBezTo>
                  <a:cubicBezTo>
                    <a:pt x="193" y="455"/>
                    <a:pt x="196" y="457"/>
                    <a:pt x="199" y="458"/>
                  </a:cubicBezTo>
                  <a:cubicBezTo>
                    <a:pt x="201" y="459"/>
                    <a:pt x="205" y="460"/>
                    <a:pt x="205" y="460"/>
                  </a:cubicBezTo>
                  <a:cubicBezTo>
                    <a:pt x="205" y="461"/>
                    <a:pt x="204" y="462"/>
                    <a:pt x="204" y="463"/>
                  </a:cubicBezTo>
                  <a:cubicBezTo>
                    <a:pt x="203" y="466"/>
                    <a:pt x="202" y="468"/>
                    <a:pt x="200" y="467"/>
                  </a:cubicBezTo>
                  <a:cubicBezTo>
                    <a:pt x="199" y="467"/>
                    <a:pt x="199" y="467"/>
                    <a:pt x="199" y="467"/>
                  </a:cubicBezTo>
                  <a:cubicBezTo>
                    <a:pt x="198" y="467"/>
                    <a:pt x="198" y="468"/>
                    <a:pt x="198" y="469"/>
                  </a:cubicBezTo>
                  <a:cubicBezTo>
                    <a:pt x="201" y="470"/>
                    <a:pt x="205" y="471"/>
                    <a:pt x="209" y="472"/>
                  </a:cubicBezTo>
                  <a:cubicBezTo>
                    <a:pt x="210" y="472"/>
                    <a:pt x="210" y="471"/>
                    <a:pt x="210" y="470"/>
                  </a:cubicBezTo>
                  <a:cubicBezTo>
                    <a:pt x="210" y="470"/>
                    <a:pt x="210" y="470"/>
                    <a:pt x="209" y="470"/>
                  </a:cubicBezTo>
                  <a:cubicBezTo>
                    <a:pt x="207" y="469"/>
                    <a:pt x="207" y="468"/>
                    <a:pt x="208" y="465"/>
                  </a:cubicBezTo>
                  <a:cubicBezTo>
                    <a:pt x="209" y="463"/>
                    <a:pt x="210" y="458"/>
                    <a:pt x="211" y="455"/>
                  </a:cubicBezTo>
                  <a:cubicBezTo>
                    <a:pt x="212" y="452"/>
                    <a:pt x="213" y="451"/>
                    <a:pt x="215" y="451"/>
                  </a:cubicBezTo>
                  <a:cubicBezTo>
                    <a:pt x="215" y="451"/>
                    <a:pt x="216" y="452"/>
                    <a:pt x="216" y="452"/>
                  </a:cubicBezTo>
                  <a:cubicBezTo>
                    <a:pt x="217" y="451"/>
                    <a:pt x="217" y="450"/>
                    <a:pt x="217" y="450"/>
                  </a:cubicBezTo>
                  <a:cubicBezTo>
                    <a:pt x="213" y="449"/>
                    <a:pt x="209" y="447"/>
                    <a:pt x="206" y="446"/>
                  </a:cubicBezTo>
                  <a:moveTo>
                    <a:pt x="451" y="326"/>
                  </a:moveTo>
                  <a:cubicBezTo>
                    <a:pt x="449" y="332"/>
                    <a:pt x="446" y="339"/>
                    <a:pt x="444" y="344"/>
                  </a:cubicBezTo>
                  <a:cubicBezTo>
                    <a:pt x="445" y="345"/>
                    <a:pt x="449" y="347"/>
                    <a:pt x="450" y="348"/>
                  </a:cubicBezTo>
                  <a:cubicBezTo>
                    <a:pt x="451" y="348"/>
                    <a:pt x="451" y="347"/>
                    <a:pt x="451" y="346"/>
                  </a:cubicBezTo>
                  <a:cubicBezTo>
                    <a:pt x="451" y="346"/>
                    <a:pt x="451" y="345"/>
                    <a:pt x="450" y="345"/>
                  </a:cubicBezTo>
                  <a:cubicBezTo>
                    <a:pt x="448" y="343"/>
                    <a:pt x="448" y="342"/>
                    <a:pt x="448" y="340"/>
                  </a:cubicBezTo>
                  <a:cubicBezTo>
                    <a:pt x="449" y="339"/>
                    <a:pt x="449" y="338"/>
                    <a:pt x="449" y="337"/>
                  </a:cubicBezTo>
                  <a:cubicBezTo>
                    <a:pt x="450" y="335"/>
                    <a:pt x="451" y="334"/>
                    <a:pt x="454" y="335"/>
                  </a:cubicBezTo>
                  <a:cubicBezTo>
                    <a:pt x="455" y="336"/>
                    <a:pt x="459" y="337"/>
                    <a:pt x="459" y="337"/>
                  </a:cubicBezTo>
                  <a:cubicBezTo>
                    <a:pt x="459" y="337"/>
                    <a:pt x="456" y="344"/>
                    <a:pt x="456" y="344"/>
                  </a:cubicBezTo>
                  <a:cubicBezTo>
                    <a:pt x="457" y="344"/>
                    <a:pt x="458" y="344"/>
                    <a:pt x="458" y="344"/>
                  </a:cubicBezTo>
                  <a:cubicBezTo>
                    <a:pt x="458" y="344"/>
                    <a:pt x="459" y="343"/>
                    <a:pt x="461" y="338"/>
                  </a:cubicBezTo>
                  <a:cubicBezTo>
                    <a:pt x="462" y="338"/>
                    <a:pt x="467" y="340"/>
                    <a:pt x="468" y="340"/>
                  </a:cubicBezTo>
                  <a:cubicBezTo>
                    <a:pt x="468" y="340"/>
                    <a:pt x="468" y="341"/>
                    <a:pt x="468" y="342"/>
                  </a:cubicBezTo>
                  <a:cubicBezTo>
                    <a:pt x="468" y="343"/>
                    <a:pt x="467" y="346"/>
                    <a:pt x="466" y="347"/>
                  </a:cubicBezTo>
                  <a:cubicBezTo>
                    <a:pt x="465" y="349"/>
                    <a:pt x="464" y="350"/>
                    <a:pt x="463" y="350"/>
                  </a:cubicBezTo>
                  <a:cubicBezTo>
                    <a:pt x="462" y="350"/>
                    <a:pt x="461" y="350"/>
                    <a:pt x="460" y="349"/>
                  </a:cubicBezTo>
                  <a:cubicBezTo>
                    <a:pt x="460" y="350"/>
                    <a:pt x="459" y="351"/>
                    <a:pt x="460" y="352"/>
                  </a:cubicBezTo>
                  <a:cubicBezTo>
                    <a:pt x="461" y="352"/>
                    <a:pt x="464" y="353"/>
                    <a:pt x="466" y="354"/>
                  </a:cubicBezTo>
                  <a:cubicBezTo>
                    <a:pt x="469" y="346"/>
                    <a:pt x="472" y="339"/>
                    <a:pt x="473" y="334"/>
                  </a:cubicBezTo>
                  <a:cubicBezTo>
                    <a:pt x="473" y="333"/>
                    <a:pt x="472" y="333"/>
                    <a:pt x="471" y="333"/>
                  </a:cubicBezTo>
                  <a:cubicBezTo>
                    <a:pt x="471" y="333"/>
                    <a:pt x="471" y="333"/>
                    <a:pt x="471" y="334"/>
                  </a:cubicBezTo>
                  <a:cubicBezTo>
                    <a:pt x="470" y="336"/>
                    <a:pt x="469" y="336"/>
                    <a:pt x="466" y="335"/>
                  </a:cubicBezTo>
                  <a:cubicBezTo>
                    <a:pt x="463" y="334"/>
                    <a:pt x="460" y="333"/>
                    <a:pt x="456" y="332"/>
                  </a:cubicBezTo>
                  <a:cubicBezTo>
                    <a:pt x="452" y="330"/>
                    <a:pt x="452" y="329"/>
                    <a:pt x="452" y="327"/>
                  </a:cubicBezTo>
                  <a:cubicBezTo>
                    <a:pt x="453" y="327"/>
                    <a:pt x="453" y="327"/>
                    <a:pt x="453" y="326"/>
                  </a:cubicBezTo>
                  <a:cubicBezTo>
                    <a:pt x="452" y="326"/>
                    <a:pt x="451" y="326"/>
                    <a:pt x="451" y="326"/>
                  </a:cubicBezTo>
                  <a:moveTo>
                    <a:pt x="97" y="341"/>
                  </a:moveTo>
                  <a:cubicBezTo>
                    <a:pt x="94" y="335"/>
                    <a:pt x="92" y="328"/>
                    <a:pt x="90" y="322"/>
                  </a:cubicBezTo>
                  <a:cubicBezTo>
                    <a:pt x="89" y="322"/>
                    <a:pt x="84" y="323"/>
                    <a:pt x="83" y="323"/>
                  </a:cubicBezTo>
                  <a:cubicBezTo>
                    <a:pt x="83" y="324"/>
                    <a:pt x="83" y="325"/>
                    <a:pt x="84" y="326"/>
                  </a:cubicBezTo>
                  <a:cubicBezTo>
                    <a:pt x="84" y="326"/>
                    <a:pt x="84" y="326"/>
                    <a:pt x="85" y="326"/>
                  </a:cubicBezTo>
                  <a:cubicBezTo>
                    <a:pt x="87" y="326"/>
                    <a:pt x="89" y="327"/>
                    <a:pt x="89" y="329"/>
                  </a:cubicBezTo>
                  <a:cubicBezTo>
                    <a:pt x="90" y="329"/>
                    <a:pt x="90" y="330"/>
                    <a:pt x="90" y="331"/>
                  </a:cubicBezTo>
                  <a:cubicBezTo>
                    <a:pt x="91" y="334"/>
                    <a:pt x="91" y="334"/>
                    <a:pt x="88" y="336"/>
                  </a:cubicBezTo>
                  <a:cubicBezTo>
                    <a:pt x="87" y="336"/>
                    <a:pt x="83" y="337"/>
                    <a:pt x="83" y="337"/>
                  </a:cubicBezTo>
                  <a:cubicBezTo>
                    <a:pt x="83" y="337"/>
                    <a:pt x="81" y="331"/>
                    <a:pt x="81" y="331"/>
                  </a:cubicBezTo>
                  <a:cubicBezTo>
                    <a:pt x="80" y="331"/>
                    <a:pt x="79" y="331"/>
                    <a:pt x="79" y="331"/>
                  </a:cubicBezTo>
                  <a:cubicBezTo>
                    <a:pt x="79" y="331"/>
                    <a:pt x="79" y="333"/>
                    <a:pt x="81" y="338"/>
                  </a:cubicBezTo>
                  <a:cubicBezTo>
                    <a:pt x="80" y="338"/>
                    <a:pt x="75" y="340"/>
                    <a:pt x="75" y="340"/>
                  </a:cubicBezTo>
                  <a:cubicBezTo>
                    <a:pt x="74" y="341"/>
                    <a:pt x="73" y="341"/>
                    <a:pt x="73" y="340"/>
                  </a:cubicBezTo>
                  <a:cubicBezTo>
                    <a:pt x="73" y="339"/>
                    <a:pt x="72" y="336"/>
                    <a:pt x="71" y="334"/>
                  </a:cubicBezTo>
                  <a:cubicBezTo>
                    <a:pt x="71" y="332"/>
                    <a:pt x="72" y="331"/>
                    <a:pt x="72" y="330"/>
                  </a:cubicBezTo>
                  <a:cubicBezTo>
                    <a:pt x="73" y="329"/>
                    <a:pt x="74" y="329"/>
                    <a:pt x="74" y="329"/>
                  </a:cubicBezTo>
                  <a:cubicBezTo>
                    <a:pt x="74" y="328"/>
                    <a:pt x="74" y="327"/>
                    <a:pt x="73" y="327"/>
                  </a:cubicBezTo>
                  <a:cubicBezTo>
                    <a:pt x="72" y="327"/>
                    <a:pt x="69" y="328"/>
                    <a:pt x="67" y="329"/>
                  </a:cubicBezTo>
                  <a:cubicBezTo>
                    <a:pt x="69" y="337"/>
                    <a:pt x="72" y="345"/>
                    <a:pt x="74" y="349"/>
                  </a:cubicBezTo>
                  <a:cubicBezTo>
                    <a:pt x="75" y="349"/>
                    <a:pt x="76" y="349"/>
                    <a:pt x="76" y="349"/>
                  </a:cubicBezTo>
                  <a:cubicBezTo>
                    <a:pt x="76" y="348"/>
                    <a:pt x="76" y="348"/>
                    <a:pt x="76" y="348"/>
                  </a:cubicBezTo>
                  <a:cubicBezTo>
                    <a:pt x="75" y="345"/>
                    <a:pt x="77" y="345"/>
                    <a:pt x="79" y="344"/>
                  </a:cubicBezTo>
                  <a:cubicBezTo>
                    <a:pt x="82" y="343"/>
                    <a:pt x="85" y="341"/>
                    <a:pt x="89" y="340"/>
                  </a:cubicBezTo>
                  <a:cubicBezTo>
                    <a:pt x="93" y="338"/>
                    <a:pt x="93" y="339"/>
                    <a:pt x="94" y="341"/>
                  </a:cubicBezTo>
                  <a:cubicBezTo>
                    <a:pt x="95" y="341"/>
                    <a:pt x="95" y="341"/>
                    <a:pt x="95" y="342"/>
                  </a:cubicBezTo>
                  <a:cubicBezTo>
                    <a:pt x="95" y="342"/>
                    <a:pt x="96" y="341"/>
                    <a:pt x="97" y="341"/>
                  </a:cubicBezTo>
                  <a:moveTo>
                    <a:pt x="130" y="394"/>
                  </a:moveTo>
                  <a:cubicBezTo>
                    <a:pt x="129" y="393"/>
                    <a:pt x="125" y="389"/>
                    <a:pt x="124" y="387"/>
                  </a:cubicBezTo>
                  <a:cubicBezTo>
                    <a:pt x="123" y="387"/>
                    <a:pt x="122" y="387"/>
                    <a:pt x="122" y="388"/>
                  </a:cubicBezTo>
                  <a:cubicBezTo>
                    <a:pt x="122" y="388"/>
                    <a:pt x="122" y="388"/>
                    <a:pt x="123" y="389"/>
                  </a:cubicBezTo>
                  <a:cubicBezTo>
                    <a:pt x="124" y="390"/>
                    <a:pt x="123" y="391"/>
                    <a:pt x="121" y="394"/>
                  </a:cubicBezTo>
                  <a:cubicBezTo>
                    <a:pt x="119" y="396"/>
                    <a:pt x="113" y="401"/>
                    <a:pt x="111" y="402"/>
                  </a:cubicBezTo>
                  <a:cubicBezTo>
                    <a:pt x="112" y="399"/>
                    <a:pt x="113" y="396"/>
                    <a:pt x="114" y="391"/>
                  </a:cubicBezTo>
                  <a:cubicBezTo>
                    <a:pt x="115" y="386"/>
                    <a:pt x="116" y="380"/>
                    <a:pt x="116" y="375"/>
                  </a:cubicBezTo>
                  <a:cubicBezTo>
                    <a:pt x="116" y="375"/>
                    <a:pt x="115" y="374"/>
                    <a:pt x="115" y="374"/>
                  </a:cubicBezTo>
                  <a:cubicBezTo>
                    <a:pt x="114" y="375"/>
                    <a:pt x="103" y="382"/>
                    <a:pt x="101" y="384"/>
                  </a:cubicBezTo>
                  <a:cubicBezTo>
                    <a:pt x="97" y="386"/>
                    <a:pt x="97" y="386"/>
                    <a:pt x="95" y="385"/>
                  </a:cubicBezTo>
                  <a:cubicBezTo>
                    <a:pt x="95" y="385"/>
                    <a:pt x="95" y="384"/>
                    <a:pt x="95" y="384"/>
                  </a:cubicBezTo>
                  <a:cubicBezTo>
                    <a:pt x="94" y="384"/>
                    <a:pt x="93" y="384"/>
                    <a:pt x="93" y="385"/>
                  </a:cubicBezTo>
                  <a:cubicBezTo>
                    <a:pt x="94" y="387"/>
                    <a:pt x="97" y="390"/>
                    <a:pt x="99" y="393"/>
                  </a:cubicBezTo>
                  <a:cubicBezTo>
                    <a:pt x="99" y="393"/>
                    <a:pt x="100" y="393"/>
                    <a:pt x="100" y="392"/>
                  </a:cubicBezTo>
                  <a:cubicBezTo>
                    <a:pt x="100" y="392"/>
                    <a:pt x="100" y="391"/>
                    <a:pt x="100" y="391"/>
                  </a:cubicBezTo>
                  <a:cubicBezTo>
                    <a:pt x="98" y="389"/>
                    <a:pt x="99" y="388"/>
                    <a:pt x="102" y="386"/>
                  </a:cubicBezTo>
                  <a:cubicBezTo>
                    <a:pt x="103" y="385"/>
                    <a:pt x="109" y="381"/>
                    <a:pt x="111" y="380"/>
                  </a:cubicBezTo>
                  <a:cubicBezTo>
                    <a:pt x="111" y="382"/>
                    <a:pt x="110" y="385"/>
                    <a:pt x="109" y="391"/>
                  </a:cubicBezTo>
                  <a:cubicBezTo>
                    <a:pt x="108" y="396"/>
                    <a:pt x="107" y="399"/>
                    <a:pt x="107" y="401"/>
                  </a:cubicBezTo>
                  <a:cubicBezTo>
                    <a:pt x="106" y="402"/>
                    <a:pt x="106" y="402"/>
                    <a:pt x="106" y="403"/>
                  </a:cubicBezTo>
                  <a:cubicBezTo>
                    <a:pt x="106" y="403"/>
                    <a:pt x="107" y="403"/>
                    <a:pt x="107" y="404"/>
                  </a:cubicBezTo>
                  <a:cubicBezTo>
                    <a:pt x="108" y="405"/>
                    <a:pt x="110" y="408"/>
                    <a:pt x="111" y="409"/>
                  </a:cubicBezTo>
                  <a:cubicBezTo>
                    <a:pt x="112" y="409"/>
                    <a:pt x="113" y="409"/>
                    <a:pt x="113" y="408"/>
                  </a:cubicBezTo>
                  <a:cubicBezTo>
                    <a:pt x="113" y="408"/>
                    <a:pt x="112" y="407"/>
                    <a:pt x="112" y="407"/>
                  </a:cubicBezTo>
                  <a:cubicBezTo>
                    <a:pt x="111" y="405"/>
                    <a:pt x="113" y="404"/>
                    <a:pt x="115" y="402"/>
                  </a:cubicBezTo>
                  <a:cubicBezTo>
                    <a:pt x="117" y="401"/>
                    <a:pt x="120" y="398"/>
                    <a:pt x="122" y="396"/>
                  </a:cubicBezTo>
                  <a:cubicBezTo>
                    <a:pt x="125" y="394"/>
                    <a:pt x="126" y="393"/>
                    <a:pt x="128" y="395"/>
                  </a:cubicBezTo>
                  <a:cubicBezTo>
                    <a:pt x="128" y="395"/>
                    <a:pt x="128" y="395"/>
                    <a:pt x="128" y="395"/>
                  </a:cubicBezTo>
                  <a:cubicBezTo>
                    <a:pt x="129" y="395"/>
                    <a:pt x="130" y="395"/>
                    <a:pt x="130" y="394"/>
                  </a:cubicBezTo>
                  <a:moveTo>
                    <a:pt x="87" y="310"/>
                  </a:moveTo>
                  <a:cubicBezTo>
                    <a:pt x="87" y="308"/>
                    <a:pt x="86" y="303"/>
                    <a:pt x="85" y="300"/>
                  </a:cubicBezTo>
                  <a:cubicBezTo>
                    <a:pt x="85" y="300"/>
                    <a:pt x="84" y="300"/>
                    <a:pt x="83" y="301"/>
                  </a:cubicBezTo>
                  <a:cubicBezTo>
                    <a:pt x="83" y="301"/>
                    <a:pt x="83" y="301"/>
                    <a:pt x="83" y="302"/>
                  </a:cubicBezTo>
                  <a:cubicBezTo>
                    <a:pt x="83" y="304"/>
                    <a:pt x="83" y="304"/>
                    <a:pt x="79" y="305"/>
                  </a:cubicBezTo>
                  <a:cubicBezTo>
                    <a:pt x="76" y="306"/>
                    <a:pt x="69" y="307"/>
                    <a:pt x="67" y="307"/>
                  </a:cubicBezTo>
                  <a:cubicBezTo>
                    <a:pt x="69" y="306"/>
                    <a:pt x="71" y="303"/>
                    <a:pt x="74" y="299"/>
                  </a:cubicBezTo>
                  <a:cubicBezTo>
                    <a:pt x="78" y="295"/>
                    <a:pt x="81" y="290"/>
                    <a:pt x="84" y="287"/>
                  </a:cubicBezTo>
                  <a:cubicBezTo>
                    <a:pt x="84" y="286"/>
                    <a:pt x="84" y="285"/>
                    <a:pt x="83" y="285"/>
                  </a:cubicBezTo>
                  <a:cubicBezTo>
                    <a:pt x="82" y="286"/>
                    <a:pt x="69" y="286"/>
                    <a:pt x="66" y="287"/>
                  </a:cubicBezTo>
                  <a:cubicBezTo>
                    <a:pt x="62" y="287"/>
                    <a:pt x="62" y="287"/>
                    <a:pt x="61" y="285"/>
                  </a:cubicBezTo>
                  <a:cubicBezTo>
                    <a:pt x="61" y="285"/>
                    <a:pt x="61" y="284"/>
                    <a:pt x="61" y="284"/>
                  </a:cubicBezTo>
                  <a:cubicBezTo>
                    <a:pt x="61" y="284"/>
                    <a:pt x="59" y="283"/>
                    <a:pt x="59" y="284"/>
                  </a:cubicBezTo>
                  <a:cubicBezTo>
                    <a:pt x="59" y="287"/>
                    <a:pt x="60" y="290"/>
                    <a:pt x="60" y="294"/>
                  </a:cubicBezTo>
                  <a:cubicBezTo>
                    <a:pt x="61" y="294"/>
                    <a:pt x="62" y="294"/>
                    <a:pt x="62" y="294"/>
                  </a:cubicBezTo>
                  <a:cubicBezTo>
                    <a:pt x="62" y="293"/>
                    <a:pt x="62" y="293"/>
                    <a:pt x="62" y="292"/>
                  </a:cubicBezTo>
                  <a:cubicBezTo>
                    <a:pt x="62" y="290"/>
                    <a:pt x="63" y="290"/>
                    <a:pt x="66" y="289"/>
                  </a:cubicBezTo>
                  <a:cubicBezTo>
                    <a:pt x="68" y="289"/>
                    <a:pt x="75" y="289"/>
                    <a:pt x="77" y="288"/>
                  </a:cubicBezTo>
                  <a:cubicBezTo>
                    <a:pt x="76" y="289"/>
                    <a:pt x="74" y="292"/>
                    <a:pt x="70" y="297"/>
                  </a:cubicBezTo>
                  <a:cubicBezTo>
                    <a:pt x="67" y="301"/>
                    <a:pt x="65" y="303"/>
                    <a:pt x="64" y="304"/>
                  </a:cubicBezTo>
                  <a:cubicBezTo>
                    <a:pt x="63" y="305"/>
                    <a:pt x="62" y="306"/>
                    <a:pt x="62" y="306"/>
                  </a:cubicBezTo>
                  <a:cubicBezTo>
                    <a:pt x="62" y="306"/>
                    <a:pt x="62" y="307"/>
                    <a:pt x="62" y="307"/>
                  </a:cubicBezTo>
                  <a:cubicBezTo>
                    <a:pt x="62" y="309"/>
                    <a:pt x="63" y="313"/>
                    <a:pt x="63" y="314"/>
                  </a:cubicBezTo>
                  <a:cubicBezTo>
                    <a:pt x="64" y="314"/>
                    <a:pt x="65" y="314"/>
                    <a:pt x="65" y="314"/>
                  </a:cubicBezTo>
                  <a:cubicBezTo>
                    <a:pt x="65" y="313"/>
                    <a:pt x="65" y="313"/>
                    <a:pt x="65" y="313"/>
                  </a:cubicBezTo>
                  <a:cubicBezTo>
                    <a:pt x="65" y="310"/>
                    <a:pt x="67" y="310"/>
                    <a:pt x="70" y="310"/>
                  </a:cubicBezTo>
                  <a:cubicBezTo>
                    <a:pt x="72" y="309"/>
                    <a:pt x="76" y="308"/>
                    <a:pt x="79" y="308"/>
                  </a:cubicBezTo>
                  <a:cubicBezTo>
                    <a:pt x="83" y="307"/>
                    <a:pt x="84" y="307"/>
                    <a:pt x="85" y="309"/>
                  </a:cubicBezTo>
                  <a:cubicBezTo>
                    <a:pt x="85" y="309"/>
                    <a:pt x="85" y="310"/>
                    <a:pt x="85" y="310"/>
                  </a:cubicBezTo>
                  <a:cubicBezTo>
                    <a:pt x="86" y="311"/>
                    <a:pt x="87" y="311"/>
                    <a:pt x="87" y="310"/>
                  </a:cubicBezTo>
                  <a:moveTo>
                    <a:pt x="141" y="408"/>
                  </a:moveTo>
                  <a:cubicBezTo>
                    <a:pt x="141" y="409"/>
                    <a:pt x="142" y="409"/>
                    <a:pt x="142" y="409"/>
                  </a:cubicBezTo>
                  <a:cubicBezTo>
                    <a:pt x="143" y="411"/>
                    <a:pt x="144" y="412"/>
                    <a:pt x="142" y="414"/>
                  </a:cubicBezTo>
                  <a:cubicBezTo>
                    <a:pt x="141" y="415"/>
                    <a:pt x="139" y="417"/>
                    <a:pt x="139" y="418"/>
                  </a:cubicBezTo>
                  <a:cubicBezTo>
                    <a:pt x="137" y="416"/>
                    <a:pt x="136" y="415"/>
                    <a:pt x="134" y="413"/>
                  </a:cubicBezTo>
                  <a:cubicBezTo>
                    <a:pt x="133" y="413"/>
                    <a:pt x="132" y="414"/>
                    <a:pt x="132" y="415"/>
                  </a:cubicBezTo>
                  <a:cubicBezTo>
                    <a:pt x="134" y="417"/>
                    <a:pt x="135" y="418"/>
                    <a:pt x="137" y="420"/>
                  </a:cubicBezTo>
                  <a:cubicBezTo>
                    <a:pt x="137" y="420"/>
                    <a:pt x="133" y="425"/>
                    <a:pt x="132" y="425"/>
                  </a:cubicBezTo>
                  <a:cubicBezTo>
                    <a:pt x="132" y="426"/>
                    <a:pt x="131" y="426"/>
                    <a:pt x="130" y="425"/>
                  </a:cubicBezTo>
                  <a:cubicBezTo>
                    <a:pt x="130" y="425"/>
                    <a:pt x="128" y="424"/>
                    <a:pt x="127" y="422"/>
                  </a:cubicBezTo>
                  <a:cubicBezTo>
                    <a:pt x="124" y="419"/>
                    <a:pt x="127" y="415"/>
                    <a:pt x="128" y="414"/>
                  </a:cubicBezTo>
                  <a:cubicBezTo>
                    <a:pt x="127" y="413"/>
                    <a:pt x="127" y="413"/>
                    <a:pt x="126" y="413"/>
                  </a:cubicBezTo>
                  <a:cubicBezTo>
                    <a:pt x="124" y="414"/>
                    <a:pt x="122" y="418"/>
                    <a:pt x="121" y="419"/>
                  </a:cubicBezTo>
                  <a:cubicBezTo>
                    <a:pt x="127" y="426"/>
                    <a:pt x="131" y="429"/>
                    <a:pt x="136" y="433"/>
                  </a:cubicBezTo>
                  <a:cubicBezTo>
                    <a:pt x="137" y="433"/>
                    <a:pt x="137" y="432"/>
                    <a:pt x="137" y="432"/>
                  </a:cubicBezTo>
                  <a:cubicBezTo>
                    <a:pt x="137" y="431"/>
                    <a:pt x="137" y="431"/>
                    <a:pt x="137" y="431"/>
                  </a:cubicBezTo>
                  <a:cubicBezTo>
                    <a:pt x="135" y="429"/>
                    <a:pt x="136" y="428"/>
                    <a:pt x="138" y="426"/>
                  </a:cubicBezTo>
                  <a:cubicBezTo>
                    <a:pt x="139" y="424"/>
                    <a:pt x="142" y="421"/>
                    <a:pt x="144" y="418"/>
                  </a:cubicBezTo>
                  <a:cubicBezTo>
                    <a:pt x="147" y="415"/>
                    <a:pt x="148" y="415"/>
                    <a:pt x="150" y="416"/>
                  </a:cubicBezTo>
                  <a:cubicBezTo>
                    <a:pt x="150" y="416"/>
                    <a:pt x="150" y="416"/>
                    <a:pt x="150" y="417"/>
                  </a:cubicBezTo>
                  <a:cubicBezTo>
                    <a:pt x="151" y="416"/>
                    <a:pt x="152" y="415"/>
                    <a:pt x="152" y="415"/>
                  </a:cubicBezTo>
                  <a:cubicBezTo>
                    <a:pt x="149" y="412"/>
                    <a:pt x="145" y="410"/>
                    <a:pt x="143" y="407"/>
                  </a:cubicBezTo>
                  <a:cubicBezTo>
                    <a:pt x="142" y="407"/>
                    <a:pt x="141" y="408"/>
                    <a:pt x="141" y="408"/>
                  </a:cubicBezTo>
                  <a:moveTo>
                    <a:pt x="45" y="213"/>
                  </a:moveTo>
                  <a:cubicBezTo>
                    <a:pt x="47" y="203"/>
                    <a:pt x="51" y="192"/>
                    <a:pt x="54" y="184"/>
                  </a:cubicBezTo>
                  <a:cubicBezTo>
                    <a:pt x="52" y="182"/>
                    <a:pt x="45" y="179"/>
                    <a:pt x="44" y="178"/>
                  </a:cubicBezTo>
                  <a:cubicBezTo>
                    <a:pt x="43" y="179"/>
                    <a:pt x="42" y="180"/>
                    <a:pt x="42" y="181"/>
                  </a:cubicBezTo>
                  <a:cubicBezTo>
                    <a:pt x="43" y="182"/>
                    <a:pt x="43" y="182"/>
                    <a:pt x="44" y="183"/>
                  </a:cubicBezTo>
                  <a:cubicBezTo>
                    <a:pt x="47" y="185"/>
                    <a:pt x="48" y="187"/>
                    <a:pt x="47" y="191"/>
                  </a:cubicBezTo>
                  <a:cubicBezTo>
                    <a:pt x="47" y="192"/>
                    <a:pt x="46" y="193"/>
                    <a:pt x="46" y="194"/>
                  </a:cubicBezTo>
                  <a:cubicBezTo>
                    <a:pt x="44" y="199"/>
                    <a:pt x="44" y="200"/>
                    <a:pt x="38" y="198"/>
                  </a:cubicBezTo>
                  <a:cubicBezTo>
                    <a:pt x="37" y="198"/>
                    <a:pt x="31" y="196"/>
                    <a:pt x="31" y="196"/>
                  </a:cubicBezTo>
                  <a:cubicBezTo>
                    <a:pt x="31" y="196"/>
                    <a:pt x="34" y="185"/>
                    <a:pt x="34" y="185"/>
                  </a:cubicBezTo>
                  <a:cubicBezTo>
                    <a:pt x="34" y="184"/>
                    <a:pt x="32" y="184"/>
                    <a:pt x="31" y="184"/>
                  </a:cubicBezTo>
                  <a:cubicBezTo>
                    <a:pt x="31" y="184"/>
                    <a:pt x="30" y="186"/>
                    <a:pt x="27" y="195"/>
                  </a:cubicBezTo>
                  <a:cubicBezTo>
                    <a:pt x="26" y="194"/>
                    <a:pt x="18" y="192"/>
                    <a:pt x="17" y="192"/>
                  </a:cubicBezTo>
                  <a:cubicBezTo>
                    <a:pt x="16" y="191"/>
                    <a:pt x="15" y="191"/>
                    <a:pt x="16" y="189"/>
                  </a:cubicBezTo>
                  <a:cubicBezTo>
                    <a:pt x="16" y="187"/>
                    <a:pt x="17" y="183"/>
                    <a:pt x="19" y="180"/>
                  </a:cubicBezTo>
                  <a:cubicBezTo>
                    <a:pt x="20" y="177"/>
                    <a:pt x="22" y="176"/>
                    <a:pt x="24" y="176"/>
                  </a:cubicBezTo>
                  <a:cubicBezTo>
                    <a:pt x="25" y="176"/>
                    <a:pt x="27" y="176"/>
                    <a:pt x="28" y="176"/>
                  </a:cubicBezTo>
                  <a:cubicBezTo>
                    <a:pt x="28" y="176"/>
                    <a:pt x="29" y="174"/>
                    <a:pt x="28" y="173"/>
                  </a:cubicBezTo>
                  <a:cubicBezTo>
                    <a:pt x="26" y="172"/>
                    <a:pt x="21" y="171"/>
                    <a:pt x="18" y="170"/>
                  </a:cubicBezTo>
                  <a:cubicBezTo>
                    <a:pt x="14" y="182"/>
                    <a:pt x="10" y="195"/>
                    <a:pt x="8" y="202"/>
                  </a:cubicBezTo>
                  <a:cubicBezTo>
                    <a:pt x="8" y="203"/>
                    <a:pt x="10" y="204"/>
                    <a:pt x="11" y="203"/>
                  </a:cubicBezTo>
                  <a:cubicBezTo>
                    <a:pt x="11" y="203"/>
                    <a:pt x="11" y="203"/>
                    <a:pt x="11" y="202"/>
                  </a:cubicBezTo>
                  <a:cubicBezTo>
                    <a:pt x="13" y="198"/>
                    <a:pt x="15" y="199"/>
                    <a:pt x="20" y="200"/>
                  </a:cubicBezTo>
                  <a:cubicBezTo>
                    <a:pt x="24" y="201"/>
                    <a:pt x="30" y="203"/>
                    <a:pt x="35" y="205"/>
                  </a:cubicBezTo>
                  <a:cubicBezTo>
                    <a:pt x="42" y="206"/>
                    <a:pt x="42" y="208"/>
                    <a:pt x="42" y="211"/>
                  </a:cubicBezTo>
                  <a:cubicBezTo>
                    <a:pt x="42" y="212"/>
                    <a:pt x="42" y="212"/>
                    <a:pt x="41" y="212"/>
                  </a:cubicBezTo>
                  <a:cubicBezTo>
                    <a:pt x="42" y="213"/>
                    <a:pt x="44" y="214"/>
                    <a:pt x="45" y="213"/>
                  </a:cubicBezTo>
                  <a:moveTo>
                    <a:pt x="156" y="68"/>
                  </a:moveTo>
                  <a:cubicBezTo>
                    <a:pt x="161" y="64"/>
                    <a:pt x="166" y="60"/>
                    <a:pt x="167" y="59"/>
                  </a:cubicBezTo>
                  <a:cubicBezTo>
                    <a:pt x="166" y="55"/>
                    <a:pt x="164" y="51"/>
                    <a:pt x="163" y="48"/>
                  </a:cubicBezTo>
                  <a:cubicBezTo>
                    <a:pt x="162" y="48"/>
                    <a:pt x="160" y="49"/>
                    <a:pt x="159" y="50"/>
                  </a:cubicBezTo>
                  <a:cubicBezTo>
                    <a:pt x="160" y="51"/>
                    <a:pt x="161" y="54"/>
                    <a:pt x="160" y="56"/>
                  </a:cubicBezTo>
                  <a:cubicBezTo>
                    <a:pt x="160" y="59"/>
                    <a:pt x="157" y="62"/>
                    <a:pt x="154" y="64"/>
                  </a:cubicBezTo>
                  <a:cubicBezTo>
                    <a:pt x="151" y="66"/>
                    <a:pt x="142" y="70"/>
                    <a:pt x="134" y="58"/>
                  </a:cubicBezTo>
                  <a:cubicBezTo>
                    <a:pt x="126" y="46"/>
                    <a:pt x="133" y="38"/>
                    <a:pt x="138" y="36"/>
                  </a:cubicBezTo>
                  <a:cubicBezTo>
                    <a:pt x="141" y="33"/>
                    <a:pt x="145" y="33"/>
                    <a:pt x="147" y="34"/>
                  </a:cubicBezTo>
                  <a:cubicBezTo>
                    <a:pt x="150" y="35"/>
                    <a:pt x="151" y="37"/>
                    <a:pt x="152" y="38"/>
                  </a:cubicBezTo>
                  <a:cubicBezTo>
                    <a:pt x="153" y="38"/>
                    <a:pt x="155" y="37"/>
                    <a:pt x="155" y="36"/>
                  </a:cubicBezTo>
                  <a:cubicBezTo>
                    <a:pt x="153" y="33"/>
                    <a:pt x="151" y="30"/>
                    <a:pt x="149" y="27"/>
                  </a:cubicBezTo>
                  <a:cubicBezTo>
                    <a:pt x="147" y="28"/>
                    <a:pt x="140" y="30"/>
                    <a:pt x="135" y="33"/>
                  </a:cubicBezTo>
                  <a:cubicBezTo>
                    <a:pt x="129" y="37"/>
                    <a:pt x="123" y="43"/>
                    <a:pt x="123" y="51"/>
                  </a:cubicBezTo>
                  <a:cubicBezTo>
                    <a:pt x="123" y="58"/>
                    <a:pt x="127" y="66"/>
                    <a:pt x="135" y="70"/>
                  </a:cubicBezTo>
                  <a:cubicBezTo>
                    <a:pt x="143" y="74"/>
                    <a:pt x="150" y="71"/>
                    <a:pt x="156" y="68"/>
                  </a:cubicBezTo>
                  <a:moveTo>
                    <a:pt x="188" y="11"/>
                  </a:moveTo>
                  <a:cubicBezTo>
                    <a:pt x="194" y="9"/>
                    <a:pt x="197" y="8"/>
                    <a:pt x="203" y="6"/>
                  </a:cubicBezTo>
                  <a:cubicBezTo>
                    <a:pt x="210" y="5"/>
                    <a:pt x="218" y="3"/>
                    <a:pt x="226" y="2"/>
                  </a:cubicBezTo>
                  <a:cubicBezTo>
                    <a:pt x="227" y="4"/>
                    <a:pt x="229" y="9"/>
                    <a:pt x="230" y="11"/>
                  </a:cubicBezTo>
                  <a:cubicBezTo>
                    <a:pt x="230" y="11"/>
                    <a:pt x="228" y="13"/>
                    <a:pt x="226" y="12"/>
                  </a:cubicBezTo>
                  <a:cubicBezTo>
                    <a:pt x="225" y="11"/>
                    <a:pt x="225" y="10"/>
                    <a:pt x="224" y="9"/>
                  </a:cubicBezTo>
                  <a:cubicBezTo>
                    <a:pt x="223" y="8"/>
                    <a:pt x="222" y="6"/>
                    <a:pt x="217" y="7"/>
                  </a:cubicBezTo>
                  <a:cubicBezTo>
                    <a:pt x="214" y="8"/>
                    <a:pt x="211" y="8"/>
                    <a:pt x="210" y="9"/>
                  </a:cubicBezTo>
                  <a:cubicBezTo>
                    <a:pt x="209" y="9"/>
                    <a:pt x="208" y="9"/>
                    <a:pt x="209" y="10"/>
                  </a:cubicBezTo>
                  <a:cubicBezTo>
                    <a:pt x="210" y="12"/>
                    <a:pt x="213" y="19"/>
                    <a:pt x="213" y="21"/>
                  </a:cubicBezTo>
                  <a:cubicBezTo>
                    <a:pt x="215" y="20"/>
                    <a:pt x="222" y="19"/>
                    <a:pt x="223" y="19"/>
                  </a:cubicBezTo>
                  <a:cubicBezTo>
                    <a:pt x="224" y="20"/>
                    <a:pt x="225" y="21"/>
                    <a:pt x="225" y="22"/>
                  </a:cubicBezTo>
                  <a:cubicBezTo>
                    <a:pt x="223" y="23"/>
                    <a:pt x="216" y="24"/>
                    <a:pt x="214" y="25"/>
                  </a:cubicBezTo>
                  <a:cubicBezTo>
                    <a:pt x="215" y="26"/>
                    <a:pt x="216" y="30"/>
                    <a:pt x="217" y="33"/>
                  </a:cubicBezTo>
                  <a:cubicBezTo>
                    <a:pt x="219" y="36"/>
                    <a:pt x="220" y="38"/>
                    <a:pt x="223" y="37"/>
                  </a:cubicBezTo>
                  <a:cubicBezTo>
                    <a:pt x="226" y="37"/>
                    <a:pt x="226" y="37"/>
                    <a:pt x="228" y="36"/>
                  </a:cubicBezTo>
                  <a:cubicBezTo>
                    <a:pt x="231" y="35"/>
                    <a:pt x="233" y="34"/>
                    <a:pt x="233" y="29"/>
                  </a:cubicBezTo>
                  <a:cubicBezTo>
                    <a:pt x="233" y="29"/>
                    <a:pt x="233" y="28"/>
                    <a:pt x="233" y="27"/>
                  </a:cubicBezTo>
                  <a:cubicBezTo>
                    <a:pt x="234" y="26"/>
                    <a:pt x="236" y="26"/>
                    <a:pt x="237" y="27"/>
                  </a:cubicBezTo>
                  <a:cubicBezTo>
                    <a:pt x="237" y="28"/>
                    <a:pt x="238" y="33"/>
                    <a:pt x="238" y="38"/>
                  </a:cubicBezTo>
                  <a:cubicBezTo>
                    <a:pt x="226" y="40"/>
                    <a:pt x="218" y="42"/>
                    <a:pt x="208" y="45"/>
                  </a:cubicBezTo>
                  <a:cubicBezTo>
                    <a:pt x="207" y="44"/>
                    <a:pt x="206" y="43"/>
                    <a:pt x="207" y="42"/>
                  </a:cubicBezTo>
                  <a:cubicBezTo>
                    <a:pt x="208" y="41"/>
                    <a:pt x="209" y="41"/>
                    <a:pt x="209" y="41"/>
                  </a:cubicBezTo>
                  <a:cubicBezTo>
                    <a:pt x="210" y="40"/>
                    <a:pt x="212" y="39"/>
                    <a:pt x="211" y="36"/>
                  </a:cubicBezTo>
                  <a:cubicBezTo>
                    <a:pt x="210" y="34"/>
                    <a:pt x="208" y="29"/>
                    <a:pt x="208" y="29"/>
                  </a:cubicBezTo>
                  <a:cubicBezTo>
                    <a:pt x="207" y="30"/>
                    <a:pt x="197" y="32"/>
                    <a:pt x="196" y="33"/>
                  </a:cubicBezTo>
                  <a:cubicBezTo>
                    <a:pt x="195" y="35"/>
                    <a:pt x="195" y="40"/>
                    <a:pt x="195" y="42"/>
                  </a:cubicBezTo>
                  <a:cubicBezTo>
                    <a:pt x="194" y="43"/>
                    <a:pt x="195" y="45"/>
                    <a:pt x="196" y="45"/>
                  </a:cubicBezTo>
                  <a:cubicBezTo>
                    <a:pt x="197" y="44"/>
                    <a:pt x="198" y="44"/>
                    <a:pt x="198" y="44"/>
                  </a:cubicBezTo>
                  <a:cubicBezTo>
                    <a:pt x="200" y="45"/>
                    <a:pt x="200" y="46"/>
                    <a:pt x="199" y="47"/>
                  </a:cubicBezTo>
                  <a:cubicBezTo>
                    <a:pt x="194" y="49"/>
                    <a:pt x="189" y="51"/>
                    <a:pt x="186" y="52"/>
                  </a:cubicBezTo>
                  <a:cubicBezTo>
                    <a:pt x="185" y="52"/>
                    <a:pt x="184" y="50"/>
                    <a:pt x="185" y="49"/>
                  </a:cubicBezTo>
                  <a:cubicBezTo>
                    <a:pt x="185" y="48"/>
                    <a:pt x="186" y="48"/>
                    <a:pt x="187" y="48"/>
                  </a:cubicBezTo>
                  <a:cubicBezTo>
                    <a:pt x="187" y="47"/>
                    <a:pt x="189" y="47"/>
                    <a:pt x="190" y="43"/>
                  </a:cubicBezTo>
                  <a:cubicBezTo>
                    <a:pt x="190" y="39"/>
                    <a:pt x="193" y="19"/>
                    <a:pt x="193" y="18"/>
                  </a:cubicBezTo>
                  <a:cubicBezTo>
                    <a:pt x="193" y="15"/>
                    <a:pt x="193" y="15"/>
                    <a:pt x="192" y="14"/>
                  </a:cubicBezTo>
                  <a:cubicBezTo>
                    <a:pt x="192" y="13"/>
                    <a:pt x="190" y="14"/>
                    <a:pt x="189" y="14"/>
                  </a:cubicBezTo>
                  <a:cubicBezTo>
                    <a:pt x="188" y="13"/>
                    <a:pt x="187" y="12"/>
                    <a:pt x="188" y="11"/>
                  </a:cubicBezTo>
                  <a:moveTo>
                    <a:pt x="200" y="11"/>
                  </a:moveTo>
                  <a:cubicBezTo>
                    <a:pt x="199" y="11"/>
                    <a:pt x="199" y="12"/>
                    <a:pt x="198" y="13"/>
                  </a:cubicBezTo>
                  <a:cubicBezTo>
                    <a:pt x="198" y="14"/>
                    <a:pt x="197" y="25"/>
                    <a:pt x="196" y="29"/>
                  </a:cubicBezTo>
                  <a:cubicBezTo>
                    <a:pt x="198" y="29"/>
                    <a:pt x="205" y="27"/>
                    <a:pt x="207" y="26"/>
                  </a:cubicBezTo>
                  <a:cubicBezTo>
                    <a:pt x="206" y="24"/>
                    <a:pt x="203" y="14"/>
                    <a:pt x="202" y="12"/>
                  </a:cubicBezTo>
                  <a:cubicBezTo>
                    <a:pt x="202" y="11"/>
                    <a:pt x="201" y="11"/>
                    <a:pt x="200" y="11"/>
                  </a:cubicBezTo>
                  <a:moveTo>
                    <a:pt x="105" y="106"/>
                  </a:moveTo>
                  <a:cubicBezTo>
                    <a:pt x="109" y="102"/>
                    <a:pt x="113" y="98"/>
                    <a:pt x="118" y="93"/>
                  </a:cubicBezTo>
                  <a:cubicBezTo>
                    <a:pt x="118" y="92"/>
                    <a:pt x="117" y="90"/>
                    <a:pt x="116" y="90"/>
                  </a:cubicBezTo>
                  <a:cubicBezTo>
                    <a:pt x="116" y="91"/>
                    <a:pt x="115" y="91"/>
                    <a:pt x="115" y="91"/>
                  </a:cubicBezTo>
                  <a:cubicBezTo>
                    <a:pt x="112" y="93"/>
                    <a:pt x="110" y="92"/>
                    <a:pt x="107" y="88"/>
                  </a:cubicBezTo>
                  <a:cubicBezTo>
                    <a:pt x="104" y="86"/>
                    <a:pt x="100" y="81"/>
                    <a:pt x="96" y="77"/>
                  </a:cubicBezTo>
                  <a:cubicBezTo>
                    <a:pt x="93" y="74"/>
                    <a:pt x="91" y="71"/>
                    <a:pt x="94" y="68"/>
                  </a:cubicBezTo>
                  <a:cubicBezTo>
                    <a:pt x="94" y="68"/>
                    <a:pt x="95" y="67"/>
                    <a:pt x="95" y="67"/>
                  </a:cubicBezTo>
                  <a:cubicBezTo>
                    <a:pt x="95" y="66"/>
                    <a:pt x="94" y="64"/>
                    <a:pt x="93" y="64"/>
                  </a:cubicBezTo>
                  <a:cubicBezTo>
                    <a:pt x="89" y="68"/>
                    <a:pt x="83" y="73"/>
                    <a:pt x="78" y="78"/>
                  </a:cubicBezTo>
                  <a:cubicBezTo>
                    <a:pt x="78" y="79"/>
                    <a:pt x="80" y="80"/>
                    <a:pt x="81" y="80"/>
                  </a:cubicBezTo>
                  <a:cubicBezTo>
                    <a:pt x="81" y="80"/>
                    <a:pt x="82" y="79"/>
                    <a:pt x="82" y="79"/>
                  </a:cubicBezTo>
                  <a:cubicBezTo>
                    <a:pt x="85" y="76"/>
                    <a:pt x="88" y="80"/>
                    <a:pt x="90" y="82"/>
                  </a:cubicBezTo>
                  <a:cubicBezTo>
                    <a:pt x="92" y="84"/>
                    <a:pt x="98" y="90"/>
                    <a:pt x="101" y="93"/>
                  </a:cubicBezTo>
                  <a:cubicBezTo>
                    <a:pt x="106" y="98"/>
                    <a:pt x="106" y="99"/>
                    <a:pt x="104" y="102"/>
                  </a:cubicBezTo>
                  <a:cubicBezTo>
                    <a:pt x="103" y="102"/>
                    <a:pt x="103" y="103"/>
                    <a:pt x="102" y="103"/>
                  </a:cubicBezTo>
                  <a:cubicBezTo>
                    <a:pt x="103" y="104"/>
                    <a:pt x="104" y="105"/>
                    <a:pt x="105" y="106"/>
                  </a:cubicBezTo>
                  <a:moveTo>
                    <a:pt x="37" y="138"/>
                  </a:moveTo>
                  <a:cubicBezTo>
                    <a:pt x="36" y="139"/>
                    <a:pt x="34" y="138"/>
                    <a:pt x="34" y="137"/>
                  </a:cubicBezTo>
                  <a:cubicBezTo>
                    <a:pt x="38" y="129"/>
                    <a:pt x="41" y="125"/>
                    <a:pt x="43" y="122"/>
                  </a:cubicBezTo>
                  <a:cubicBezTo>
                    <a:pt x="48" y="114"/>
                    <a:pt x="59" y="101"/>
                    <a:pt x="74" y="112"/>
                  </a:cubicBezTo>
                  <a:cubicBezTo>
                    <a:pt x="86" y="121"/>
                    <a:pt x="82" y="133"/>
                    <a:pt x="77" y="140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67" y="156"/>
                    <a:pt x="67" y="156"/>
                    <a:pt x="67" y="156"/>
                  </a:cubicBezTo>
                  <a:cubicBezTo>
                    <a:pt x="66" y="157"/>
                    <a:pt x="64" y="156"/>
                    <a:pt x="64" y="155"/>
                  </a:cubicBezTo>
                  <a:cubicBezTo>
                    <a:pt x="65" y="153"/>
                    <a:pt x="65" y="153"/>
                    <a:pt x="65" y="153"/>
                  </a:cubicBezTo>
                  <a:cubicBezTo>
                    <a:pt x="66" y="150"/>
                    <a:pt x="66" y="150"/>
                    <a:pt x="61" y="147"/>
                  </a:cubicBezTo>
                  <a:cubicBezTo>
                    <a:pt x="46" y="138"/>
                    <a:pt x="46" y="138"/>
                    <a:pt x="46" y="138"/>
                  </a:cubicBezTo>
                  <a:cubicBezTo>
                    <a:pt x="41" y="135"/>
                    <a:pt x="40" y="135"/>
                    <a:pt x="38" y="137"/>
                  </a:cubicBezTo>
                  <a:cubicBezTo>
                    <a:pt x="37" y="137"/>
                    <a:pt x="37" y="138"/>
                    <a:pt x="37" y="138"/>
                  </a:cubicBezTo>
                  <a:moveTo>
                    <a:pt x="45" y="126"/>
                  </a:moveTo>
                  <a:cubicBezTo>
                    <a:pt x="44" y="128"/>
                    <a:pt x="45" y="128"/>
                    <a:pt x="46" y="128"/>
                  </a:cubicBezTo>
                  <a:cubicBezTo>
                    <a:pt x="46" y="129"/>
                    <a:pt x="64" y="140"/>
                    <a:pt x="64" y="140"/>
                  </a:cubicBezTo>
                  <a:cubicBezTo>
                    <a:pt x="66" y="142"/>
                    <a:pt x="68" y="142"/>
                    <a:pt x="70" y="142"/>
                  </a:cubicBezTo>
                  <a:cubicBezTo>
                    <a:pt x="71" y="142"/>
                    <a:pt x="72" y="141"/>
                    <a:pt x="74" y="138"/>
                  </a:cubicBezTo>
                  <a:cubicBezTo>
                    <a:pt x="75" y="136"/>
                    <a:pt x="76" y="133"/>
                    <a:pt x="76" y="130"/>
                  </a:cubicBezTo>
                  <a:cubicBezTo>
                    <a:pt x="76" y="126"/>
                    <a:pt x="75" y="122"/>
                    <a:pt x="68" y="117"/>
                  </a:cubicBezTo>
                  <a:cubicBezTo>
                    <a:pt x="60" y="112"/>
                    <a:pt x="51" y="115"/>
                    <a:pt x="46" y="123"/>
                  </a:cubicBezTo>
                  <a:cubicBezTo>
                    <a:pt x="46" y="125"/>
                    <a:pt x="45" y="125"/>
                    <a:pt x="45" y="126"/>
                  </a:cubicBezTo>
                  <a:moveTo>
                    <a:pt x="35" y="276"/>
                  </a:moveTo>
                  <a:cubicBezTo>
                    <a:pt x="35" y="278"/>
                    <a:pt x="35" y="278"/>
                    <a:pt x="35" y="278"/>
                  </a:cubicBezTo>
                  <a:cubicBezTo>
                    <a:pt x="35" y="281"/>
                    <a:pt x="31" y="281"/>
                    <a:pt x="27" y="281"/>
                  </a:cubicBezTo>
                  <a:cubicBezTo>
                    <a:pt x="23" y="281"/>
                    <a:pt x="12" y="280"/>
                    <a:pt x="7" y="280"/>
                  </a:cubicBezTo>
                  <a:cubicBezTo>
                    <a:pt x="10" y="279"/>
                    <a:pt x="23" y="274"/>
                    <a:pt x="28" y="271"/>
                  </a:cubicBezTo>
                  <a:cubicBezTo>
                    <a:pt x="33" y="269"/>
                    <a:pt x="37" y="267"/>
                    <a:pt x="38" y="267"/>
                  </a:cubicBezTo>
                  <a:cubicBezTo>
                    <a:pt x="39" y="266"/>
                    <a:pt x="39" y="265"/>
                    <a:pt x="38" y="265"/>
                  </a:cubicBezTo>
                  <a:cubicBezTo>
                    <a:pt x="36" y="264"/>
                    <a:pt x="34" y="263"/>
                    <a:pt x="28" y="260"/>
                  </a:cubicBezTo>
                  <a:cubicBezTo>
                    <a:pt x="22" y="257"/>
                    <a:pt x="11" y="252"/>
                    <a:pt x="8" y="249"/>
                  </a:cubicBezTo>
                  <a:cubicBezTo>
                    <a:pt x="11" y="249"/>
                    <a:pt x="23" y="249"/>
                    <a:pt x="29" y="249"/>
                  </a:cubicBezTo>
                  <a:cubicBezTo>
                    <a:pt x="35" y="249"/>
                    <a:pt x="35" y="251"/>
                    <a:pt x="35" y="253"/>
                  </a:cubicBezTo>
                  <a:cubicBezTo>
                    <a:pt x="35" y="253"/>
                    <a:pt x="35" y="254"/>
                    <a:pt x="35" y="254"/>
                  </a:cubicBezTo>
                  <a:cubicBezTo>
                    <a:pt x="36" y="255"/>
                    <a:pt x="38" y="255"/>
                    <a:pt x="38" y="254"/>
                  </a:cubicBezTo>
                  <a:cubicBezTo>
                    <a:pt x="39" y="249"/>
                    <a:pt x="39" y="246"/>
                    <a:pt x="40" y="237"/>
                  </a:cubicBezTo>
                  <a:cubicBezTo>
                    <a:pt x="39" y="237"/>
                    <a:pt x="38" y="236"/>
                    <a:pt x="37" y="237"/>
                  </a:cubicBezTo>
                  <a:cubicBezTo>
                    <a:pt x="37" y="238"/>
                    <a:pt x="37" y="238"/>
                    <a:pt x="36" y="239"/>
                  </a:cubicBezTo>
                  <a:cubicBezTo>
                    <a:pt x="36" y="242"/>
                    <a:pt x="34" y="242"/>
                    <a:pt x="28" y="242"/>
                  </a:cubicBezTo>
                  <a:cubicBezTo>
                    <a:pt x="23" y="243"/>
                    <a:pt x="15" y="242"/>
                    <a:pt x="10" y="242"/>
                  </a:cubicBezTo>
                  <a:cubicBezTo>
                    <a:pt x="5" y="242"/>
                    <a:pt x="5" y="241"/>
                    <a:pt x="5" y="239"/>
                  </a:cubicBezTo>
                  <a:cubicBezTo>
                    <a:pt x="5" y="238"/>
                    <a:pt x="5" y="238"/>
                    <a:pt x="5" y="237"/>
                  </a:cubicBezTo>
                  <a:cubicBezTo>
                    <a:pt x="4" y="236"/>
                    <a:pt x="2" y="236"/>
                    <a:pt x="2" y="237"/>
                  </a:cubicBezTo>
                  <a:cubicBezTo>
                    <a:pt x="1" y="241"/>
                    <a:pt x="0" y="247"/>
                    <a:pt x="0" y="251"/>
                  </a:cubicBezTo>
                  <a:cubicBezTo>
                    <a:pt x="3" y="251"/>
                    <a:pt x="6" y="253"/>
                    <a:pt x="8" y="254"/>
                  </a:cubicBezTo>
                  <a:cubicBezTo>
                    <a:pt x="9" y="255"/>
                    <a:pt x="24" y="262"/>
                    <a:pt x="27" y="264"/>
                  </a:cubicBezTo>
                  <a:cubicBezTo>
                    <a:pt x="22" y="266"/>
                    <a:pt x="11" y="271"/>
                    <a:pt x="7" y="273"/>
                  </a:cubicBezTo>
                  <a:cubicBezTo>
                    <a:pt x="4" y="275"/>
                    <a:pt x="2" y="275"/>
                    <a:pt x="0" y="275"/>
                  </a:cubicBezTo>
                  <a:cubicBezTo>
                    <a:pt x="0" y="281"/>
                    <a:pt x="0" y="284"/>
                    <a:pt x="0" y="290"/>
                  </a:cubicBezTo>
                  <a:cubicBezTo>
                    <a:pt x="1" y="290"/>
                    <a:pt x="3" y="290"/>
                    <a:pt x="4" y="289"/>
                  </a:cubicBezTo>
                  <a:cubicBezTo>
                    <a:pt x="4" y="289"/>
                    <a:pt x="4" y="289"/>
                    <a:pt x="4" y="288"/>
                  </a:cubicBezTo>
                  <a:cubicBezTo>
                    <a:pt x="3" y="284"/>
                    <a:pt x="7" y="284"/>
                    <a:pt x="11" y="284"/>
                  </a:cubicBezTo>
                  <a:cubicBezTo>
                    <a:pt x="13" y="284"/>
                    <a:pt x="24" y="285"/>
                    <a:pt x="28" y="285"/>
                  </a:cubicBezTo>
                  <a:cubicBezTo>
                    <a:pt x="35" y="286"/>
                    <a:pt x="35" y="287"/>
                    <a:pt x="35" y="289"/>
                  </a:cubicBezTo>
                  <a:cubicBezTo>
                    <a:pt x="36" y="290"/>
                    <a:pt x="35" y="290"/>
                    <a:pt x="36" y="291"/>
                  </a:cubicBezTo>
                  <a:cubicBezTo>
                    <a:pt x="37" y="292"/>
                    <a:pt x="38" y="291"/>
                    <a:pt x="39" y="291"/>
                  </a:cubicBezTo>
                  <a:cubicBezTo>
                    <a:pt x="38" y="285"/>
                    <a:pt x="38" y="282"/>
                    <a:pt x="38" y="276"/>
                  </a:cubicBezTo>
                  <a:cubicBezTo>
                    <a:pt x="37" y="275"/>
                    <a:pt x="35" y="275"/>
                    <a:pt x="35" y="276"/>
                  </a:cubicBezTo>
                  <a:moveTo>
                    <a:pt x="501" y="233"/>
                  </a:moveTo>
                  <a:cubicBezTo>
                    <a:pt x="506" y="234"/>
                    <a:pt x="511" y="234"/>
                    <a:pt x="513" y="234"/>
                  </a:cubicBezTo>
                  <a:cubicBezTo>
                    <a:pt x="514" y="232"/>
                    <a:pt x="514" y="231"/>
                    <a:pt x="513" y="231"/>
                  </a:cubicBezTo>
                  <a:cubicBezTo>
                    <a:pt x="512" y="231"/>
                    <a:pt x="511" y="230"/>
                    <a:pt x="510" y="230"/>
                  </a:cubicBezTo>
                  <a:cubicBezTo>
                    <a:pt x="509" y="230"/>
                    <a:pt x="507" y="229"/>
                    <a:pt x="505" y="228"/>
                  </a:cubicBezTo>
                  <a:cubicBezTo>
                    <a:pt x="504" y="226"/>
                    <a:pt x="504" y="224"/>
                    <a:pt x="503" y="222"/>
                  </a:cubicBezTo>
                  <a:cubicBezTo>
                    <a:pt x="503" y="221"/>
                    <a:pt x="503" y="219"/>
                    <a:pt x="503" y="218"/>
                  </a:cubicBezTo>
                  <a:cubicBezTo>
                    <a:pt x="502" y="215"/>
                    <a:pt x="503" y="214"/>
                    <a:pt x="509" y="213"/>
                  </a:cubicBezTo>
                  <a:cubicBezTo>
                    <a:pt x="514" y="212"/>
                    <a:pt x="519" y="211"/>
                    <a:pt x="524" y="209"/>
                  </a:cubicBezTo>
                  <a:cubicBezTo>
                    <a:pt x="528" y="209"/>
                    <a:pt x="532" y="208"/>
                    <a:pt x="533" y="211"/>
                  </a:cubicBezTo>
                  <a:cubicBezTo>
                    <a:pt x="533" y="212"/>
                    <a:pt x="533" y="212"/>
                    <a:pt x="533" y="213"/>
                  </a:cubicBezTo>
                  <a:cubicBezTo>
                    <a:pt x="534" y="213"/>
                    <a:pt x="536" y="213"/>
                    <a:pt x="536" y="212"/>
                  </a:cubicBezTo>
                  <a:cubicBezTo>
                    <a:pt x="535" y="208"/>
                    <a:pt x="534" y="201"/>
                    <a:pt x="532" y="194"/>
                  </a:cubicBezTo>
                  <a:cubicBezTo>
                    <a:pt x="531" y="194"/>
                    <a:pt x="529" y="194"/>
                    <a:pt x="529" y="195"/>
                  </a:cubicBezTo>
                  <a:cubicBezTo>
                    <a:pt x="529" y="196"/>
                    <a:pt x="529" y="196"/>
                    <a:pt x="529" y="197"/>
                  </a:cubicBezTo>
                  <a:cubicBezTo>
                    <a:pt x="530" y="201"/>
                    <a:pt x="526" y="201"/>
                    <a:pt x="522" y="202"/>
                  </a:cubicBezTo>
                  <a:cubicBezTo>
                    <a:pt x="520" y="203"/>
                    <a:pt x="511" y="205"/>
                    <a:pt x="507" y="206"/>
                  </a:cubicBezTo>
                  <a:cubicBezTo>
                    <a:pt x="501" y="208"/>
                    <a:pt x="500" y="207"/>
                    <a:pt x="499" y="204"/>
                  </a:cubicBezTo>
                  <a:cubicBezTo>
                    <a:pt x="498" y="204"/>
                    <a:pt x="498" y="203"/>
                    <a:pt x="498" y="203"/>
                  </a:cubicBezTo>
                  <a:cubicBezTo>
                    <a:pt x="497" y="202"/>
                    <a:pt x="496" y="203"/>
                    <a:pt x="495" y="204"/>
                  </a:cubicBezTo>
                  <a:cubicBezTo>
                    <a:pt x="496" y="209"/>
                    <a:pt x="500" y="222"/>
                    <a:pt x="501" y="233"/>
                  </a:cubicBezTo>
                  <a:moveTo>
                    <a:pt x="429" y="90"/>
                  </a:moveTo>
                  <a:cubicBezTo>
                    <a:pt x="430" y="89"/>
                    <a:pt x="430" y="89"/>
                    <a:pt x="432" y="87"/>
                  </a:cubicBezTo>
                  <a:cubicBezTo>
                    <a:pt x="434" y="84"/>
                    <a:pt x="435" y="85"/>
                    <a:pt x="436" y="85"/>
                  </a:cubicBezTo>
                  <a:cubicBezTo>
                    <a:pt x="437" y="86"/>
                    <a:pt x="437" y="86"/>
                    <a:pt x="438" y="86"/>
                  </a:cubicBezTo>
                  <a:cubicBezTo>
                    <a:pt x="439" y="86"/>
                    <a:pt x="440" y="84"/>
                    <a:pt x="440" y="83"/>
                  </a:cubicBezTo>
                  <a:cubicBezTo>
                    <a:pt x="436" y="81"/>
                    <a:pt x="431" y="77"/>
                    <a:pt x="426" y="73"/>
                  </a:cubicBezTo>
                  <a:cubicBezTo>
                    <a:pt x="425" y="73"/>
                    <a:pt x="424" y="74"/>
                    <a:pt x="424" y="75"/>
                  </a:cubicBezTo>
                  <a:cubicBezTo>
                    <a:pt x="424" y="76"/>
                    <a:pt x="425" y="76"/>
                    <a:pt x="426" y="77"/>
                  </a:cubicBezTo>
                  <a:cubicBezTo>
                    <a:pt x="428" y="80"/>
                    <a:pt x="428" y="80"/>
                    <a:pt x="426" y="82"/>
                  </a:cubicBezTo>
                  <a:cubicBezTo>
                    <a:pt x="425" y="84"/>
                    <a:pt x="425" y="84"/>
                    <a:pt x="424" y="85"/>
                  </a:cubicBezTo>
                  <a:cubicBezTo>
                    <a:pt x="422" y="87"/>
                    <a:pt x="421" y="87"/>
                    <a:pt x="419" y="85"/>
                  </a:cubicBezTo>
                  <a:cubicBezTo>
                    <a:pt x="418" y="85"/>
                    <a:pt x="417" y="84"/>
                    <a:pt x="416" y="83"/>
                  </a:cubicBezTo>
                  <a:cubicBezTo>
                    <a:pt x="414" y="81"/>
                    <a:pt x="407" y="74"/>
                    <a:pt x="414" y="63"/>
                  </a:cubicBezTo>
                  <a:cubicBezTo>
                    <a:pt x="422" y="51"/>
                    <a:pt x="433" y="54"/>
                    <a:pt x="437" y="57"/>
                  </a:cubicBezTo>
                  <a:cubicBezTo>
                    <a:pt x="440" y="60"/>
                    <a:pt x="441" y="62"/>
                    <a:pt x="441" y="65"/>
                  </a:cubicBezTo>
                  <a:cubicBezTo>
                    <a:pt x="442" y="68"/>
                    <a:pt x="440" y="70"/>
                    <a:pt x="440" y="72"/>
                  </a:cubicBezTo>
                  <a:cubicBezTo>
                    <a:pt x="440" y="72"/>
                    <a:pt x="442" y="73"/>
                    <a:pt x="443" y="73"/>
                  </a:cubicBezTo>
                  <a:cubicBezTo>
                    <a:pt x="445" y="70"/>
                    <a:pt x="447" y="67"/>
                    <a:pt x="449" y="64"/>
                  </a:cubicBezTo>
                  <a:cubicBezTo>
                    <a:pt x="448" y="63"/>
                    <a:pt x="446" y="60"/>
                    <a:pt x="439" y="54"/>
                  </a:cubicBezTo>
                  <a:cubicBezTo>
                    <a:pt x="433" y="50"/>
                    <a:pt x="425" y="46"/>
                    <a:pt x="416" y="50"/>
                  </a:cubicBezTo>
                  <a:cubicBezTo>
                    <a:pt x="410" y="52"/>
                    <a:pt x="404" y="59"/>
                    <a:pt x="404" y="67"/>
                  </a:cubicBezTo>
                  <a:cubicBezTo>
                    <a:pt x="404" y="77"/>
                    <a:pt x="409" y="82"/>
                    <a:pt x="414" y="86"/>
                  </a:cubicBezTo>
                  <a:cubicBezTo>
                    <a:pt x="419" y="90"/>
                    <a:pt x="424" y="92"/>
                    <a:pt x="427" y="94"/>
                  </a:cubicBezTo>
                  <a:cubicBezTo>
                    <a:pt x="427" y="92"/>
                    <a:pt x="428" y="91"/>
                    <a:pt x="429" y="90"/>
                  </a:cubicBezTo>
                  <a:moveTo>
                    <a:pt x="307" y="506"/>
                  </a:moveTo>
                  <a:cubicBezTo>
                    <a:pt x="313" y="517"/>
                    <a:pt x="314" y="519"/>
                    <a:pt x="319" y="528"/>
                  </a:cubicBezTo>
                  <a:cubicBezTo>
                    <a:pt x="321" y="531"/>
                    <a:pt x="321" y="532"/>
                    <a:pt x="318" y="533"/>
                  </a:cubicBezTo>
                  <a:cubicBezTo>
                    <a:pt x="318" y="533"/>
                    <a:pt x="317" y="533"/>
                    <a:pt x="317" y="533"/>
                  </a:cubicBezTo>
                  <a:cubicBezTo>
                    <a:pt x="316" y="534"/>
                    <a:pt x="317" y="536"/>
                    <a:pt x="317" y="537"/>
                  </a:cubicBezTo>
                  <a:cubicBezTo>
                    <a:pt x="323" y="536"/>
                    <a:pt x="329" y="534"/>
                    <a:pt x="335" y="533"/>
                  </a:cubicBezTo>
                  <a:cubicBezTo>
                    <a:pt x="336" y="532"/>
                    <a:pt x="335" y="530"/>
                    <a:pt x="335" y="530"/>
                  </a:cubicBezTo>
                  <a:cubicBezTo>
                    <a:pt x="334" y="530"/>
                    <a:pt x="333" y="530"/>
                    <a:pt x="333" y="530"/>
                  </a:cubicBezTo>
                  <a:cubicBezTo>
                    <a:pt x="330" y="530"/>
                    <a:pt x="329" y="529"/>
                    <a:pt x="326" y="525"/>
                  </a:cubicBezTo>
                  <a:cubicBezTo>
                    <a:pt x="325" y="523"/>
                    <a:pt x="311" y="498"/>
                    <a:pt x="311" y="498"/>
                  </a:cubicBezTo>
                  <a:cubicBezTo>
                    <a:pt x="310" y="497"/>
                    <a:pt x="310" y="497"/>
                    <a:pt x="310" y="497"/>
                  </a:cubicBezTo>
                  <a:cubicBezTo>
                    <a:pt x="309" y="497"/>
                    <a:pt x="306" y="499"/>
                    <a:pt x="304" y="500"/>
                  </a:cubicBezTo>
                  <a:cubicBezTo>
                    <a:pt x="302" y="510"/>
                    <a:pt x="298" y="524"/>
                    <a:pt x="297" y="530"/>
                  </a:cubicBezTo>
                  <a:cubicBezTo>
                    <a:pt x="295" y="535"/>
                    <a:pt x="294" y="536"/>
                    <a:pt x="293" y="536"/>
                  </a:cubicBezTo>
                  <a:cubicBezTo>
                    <a:pt x="292" y="537"/>
                    <a:pt x="291" y="537"/>
                    <a:pt x="291" y="537"/>
                  </a:cubicBezTo>
                  <a:cubicBezTo>
                    <a:pt x="290" y="538"/>
                    <a:pt x="290" y="539"/>
                    <a:pt x="291" y="540"/>
                  </a:cubicBezTo>
                  <a:cubicBezTo>
                    <a:pt x="295" y="540"/>
                    <a:pt x="302" y="539"/>
                    <a:pt x="306" y="538"/>
                  </a:cubicBezTo>
                  <a:cubicBezTo>
                    <a:pt x="307" y="538"/>
                    <a:pt x="306" y="536"/>
                    <a:pt x="305" y="535"/>
                  </a:cubicBezTo>
                  <a:cubicBezTo>
                    <a:pt x="305" y="535"/>
                    <a:pt x="304" y="535"/>
                    <a:pt x="304" y="535"/>
                  </a:cubicBezTo>
                  <a:cubicBezTo>
                    <a:pt x="302" y="535"/>
                    <a:pt x="301" y="535"/>
                    <a:pt x="301" y="530"/>
                  </a:cubicBezTo>
                  <a:cubicBezTo>
                    <a:pt x="303" y="523"/>
                    <a:pt x="305" y="514"/>
                    <a:pt x="307" y="506"/>
                  </a:cubicBezTo>
                  <a:moveTo>
                    <a:pt x="511" y="271"/>
                  </a:moveTo>
                  <a:cubicBezTo>
                    <a:pt x="523" y="267"/>
                    <a:pt x="524" y="266"/>
                    <a:pt x="534" y="263"/>
                  </a:cubicBezTo>
                  <a:cubicBezTo>
                    <a:pt x="537" y="262"/>
                    <a:pt x="539" y="261"/>
                    <a:pt x="539" y="264"/>
                  </a:cubicBezTo>
                  <a:cubicBezTo>
                    <a:pt x="539" y="265"/>
                    <a:pt x="539" y="266"/>
                    <a:pt x="539" y="266"/>
                  </a:cubicBezTo>
                  <a:cubicBezTo>
                    <a:pt x="540" y="267"/>
                    <a:pt x="542" y="267"/>
                    <a:pt x="542" y="266"/>
                  </a:cubicBezTo>
                  <a:cubicBezTo>
                    <a:pt x="542" y="260"/>
                    <a:pt x="542" y="254"/>
                    <a:pt x="542" y="248"/>
                  </a:cubicBezTo>
                  <a:cubicBezTo>
                    <a:pt x="541" y="247"/>
                    <a:pt x="539" y="247"/>
                    <a:pt x="538" y="248"/>
                  </a:cubicBezTo>
                  <a:cubicBezTo>
                    <a:pt x="538" y="248"/>
                    <a:pt x="538" y="249"/>
                    <a:pt x="538" y="250"/>
                  </a:cubicBezTo>
                  <a:cubicBezTo>
                    <a:pt x="538" y="253"/>
                    <a:pt x="537" y="254"/>
                    <a:pt x="532" y="255"/>
                  </a:cubicBezTo>
                  <a:cubicBezTo>
                    <a:pt x="530" y="256"/>
                    <a:pt x="503" y="266"/>
                    <a:pt x="503" y="266"/>
                  </a:cubicBezTo>
                  <a:cubicBezTo>
                    <a:pt x="502" y="267"/>
                    <a:pt x="502" y="267"/>
                    <a:pt x="502" y="268"/>
                  </a:cubicBezTo>
                  <a:cubicBezTo>
                    <a:pt x="502" y="268"/>
                    <a:pt x="503" y="272"/>
                    <a:pt x="504" y="273"/>
                  </a:cubicBezTo>
                  <a:cubicBezTo>
                    <a:pt x="513" y="277"/>
                    <a:pt x="527" y="283"/>
                    <a:pt x="532" y="285"/>
                  </a:cubicBezTo>
                  <a:cubicBezTo>
                    <a:pt x="538" y="287"/>
                    <a:pt x="538" y="289"/>
                    <a:pt x="538" y="290"/>
                  </a:cubicBezTo>
                  <a:cubicBezTo>
                    <a:pt x="538" y="291"/>
                    <a:pt x="538" y="292"/>
                    <a:pt x="538" y="293"/>
                  </a:cubicBezTo>
                  <a:cubicBezTo>
                    <a:pt x="539" y="293"/>
                    <a:pt x="541" y="294"/>
                    <a:pt x="541" y="293"/>
                  </a:cubicBezTo>
                  <a:cubicBezTo>
                    <a:pt x="542" y="288"/>
                    <a:pt x="542" y="282"/>
                    <a:pt x="542" y="278"/>
                  </a:cubicBezTo>
                  <a:cubicBezTo>
                    <a:pt x="542" y="277"/>
                    <a:pt x="540" y="277"/>
                    <a:pt x="539" y="277"/>
                  </a:cubicBezTo>
                  <a:cubicBezTo>
                    <a:pt x="539" y="278"/>
                    <a:pt x="539" y="279"/>
                    <a:pt x="539" y="279"/>
                  </a:cubicBezTo>
                  <a:cubicBezTo>
                    <a:pt x="539" y="281"/>
                    <a:pt x="538" y="282"/>
                    <a:pt x="534" y="281"/>
                  </a:cubicBezTo>
                  <a:cubicBezTo>
                    <a:pt x="527" y="278"/>
                    <a:pt x="518" y="274"/>
                    <a:pt x="511" y="271"/>
                  </a:cubicBezTo>
                  <a:moveTo>
                    <a:pt x="236" y="500"/>
                  </a:moveTo>
                  <a:cubicBezTo>
                    <a:pt x="234" y="504"/>
                    <a:pt x="233" y="508"/>
                    <a:pt x="232" y="511"/>
                  </a:cubicBezTo>
                  <a:cubicBezTo>
                    <a:pt x="233" y="512"/>
                    <a:pt x="234" y="512"/>
                    <a:pt x="235" y="512"/>
                  </a:cubicBezTo>
                  <a:cubicBezTo>
                    <a:pt x="235" y="511"/>
                    <a:pt x="236" y="509"/>
                    <a:pt x="236" y="509"/>
                  </a:cubicBezTo>
                  <a:cubicBezTo>
                    <a:pt x="237" y="508"/>
                    <a:pt x="238" y="506"/>
                    <a:pt x="240" y="505"/>
                  </a:cubicBezTo>
                  <a:cubicBezTo>
                    <a:pt x="242" y="504"/>
                    <a:pt x="244" y="505"/>
                    <a:pt x="246" y="505"/>
                  </a:cubicBezTo>
                  <a:cubicBezTo>
                    <a:pt x="248" y="505"/>
                    <a:pt x="249" y="505"/>
                    <a:pt x="250" y="505"/>
                  </a:cubicBezTo>
                  <a:cubicBezTo>
                    <a:pt x="253" y="506"/>
                    <a:pt x="253" y="507"/>
                    <a:pt x="253" y="513"/>
                  </a:cubicBezTo>
                  <a:cubicBezTo>
                    <a:pt x="252" y="518"/>
                    <a:pt x="252" y="523"/>
                    <a:pt x="252" y="529"/>
                  </a:cubicBezTo>
                  <a:cubicBezTo>
                    <a:pt x="251" y="532"/>
                    <a:pt x="251" y="536"/>
                    <a:pt x="247" y="536"/>
                  </a:cubicBezTo>
                  <a:cubicBezTo>
                    <a:pt x="247" y="536"/>
                    <a:pt x="247" y="536"/>
                    <a:pt x="246" y="536"/>
                  </a:cubicBezTo>
                  <a:cubicBezTo>
                    <a:pt x="245" y="537"/>
                    <a:pt x="245" y="539"/>
                    <a:pt x="246" y="539"/>
                  </a:cubicBezTo>
                  <a:cubicBezTo>
                    <a:pt x="250" y="540"/>
                    <a:pt x="257" y="540"/>
                    <a:pt x="264" y="540"/>
                  </a:cubicBezTo>
                  <a:cubicBezTo>
                    <a:pt x="265" y="540"/>
                    <a:pt x="265" y="538"/>
                    <a:pt x="264" y="537"/>
                  </a:cubicBezTo>
                  <a:cubicBezTo>
                    <a:pt x="263" y="537"/>
                    <a:pt x="263" y="537"/>
                    <a:pt x="262" y="537"/>
                  </a:cubicBezTo>
                  <a:cubicBezTo>
                    <a:pt x="258" y="536"/>
                    <a:pt x="259" y="532"/>
                    <a:pt x="259" y="529"/>
                  </a:cubicBezTo>
                  <a:cubicBezTo>
                    <a:pt x="259" y="526"/>
                    <a:pt x="260" y="518"/>
                    <a:pt x="260" y="513"/>
                  </a:cubicBezTo>
                  <a:cubicBezTo>
                    <a:pt x="261" y="507"/>
                    <a:pt x="261" y="506"/>
                    <a:pt x="264" y="506"/>
                  </a:cubicBezTo>
                  <a:cubicBezTo>
                    <a:pt x="265" y="506"/>
                    <a:pt x="265" y="506"/>
                    <a:pt x="266" y="506"/>
                  </a:cubicBezTo>
                  <a:cubicBezTo>
                    <a:pt x="267" y="505"/>
                    <a:pt x="267" y="503"/>
                    <a:pt x="266" y="502"/>
                  </a:cubicBezTo>
                  <a:cubicBezTo>
                    <a:pt x="261" y="502"/>
                    <a:pt x="248" y="502"/>
                    <a:pt x="236" y="500"/>
                  </a:cubicBezTo>
                  <a:moveTo>
                    <a:pt x="501" y="323"/>
                  </a:moveTo>
                  <a:cubicBezTo>
                    <a:pt x="502" y="321"/>
                    <a:pt x="502" y="321"/>
                    <a:pt x="502" y="321"/>
                  </a:cubicBezTo>
                  <a:cubicBezTo>
                    <a:pt x="502" y="318"/>
                    <a:pt x="506" y="319"/>
                    <a:pt x="510" y="321"/>
                  </a:cubicBezTo>
                  <a:cubicBezTo>
                    <a:pt x="513" y="322"/>
                    <a:pt x="524" y="325"/>
                    <a:pt x="529" y="326"/>
                  </a:cubicBezTo>
                  <a:cubicBezTo>
                    <a:pt x="526" y="327"/>
                    <a:pt x="512" y="328"/>
                    <a:pt x="506" y="329"/>
                  </a:cubicBezTo>
                  <a:cubicBezTo>
                    <a:pt x="501" y="331"/>
                    <a:pt x="497" y="331"/>
                    <a:pt x="496" y="331"/>
                  </a:cubicBezTo>
                  <a:cubicBezTo>
                    <a:pt x="495" y="331"/>
                    <a:pt x="495" y="332"/>
                    <a:pt x="495" y="333"/>
                  </a:cubicBezTo>
                  <a:cubicBezTo>
                    <a:pt x="497" y="335"/>
                    <a:pt x="498" y="336"/>
                    <a:pt x="503" y="340"/>
                  </a:cubicBezTo>
                  <a:cubicBezTo>
                    <a:pt x="508" y="345"/>
                    <a:pt x="518" y="353"/>
                    <a:pt x="520" y="356"/>
                  </a:cubicBezTo>
                  <a:cubicBezTo>
                    <a:pt x="517" y="355"/>
                    <a:pt x="505" y="352"/>
                    <a:pt x="500" y="350"/>
                  </a:cubicBezTo>
                  <a:cubicBezTo>
                    <a:pt x="494" y="349"/>
                    <a:pt x="494" y="348"/>
                    <a:pt x="495" y="346"/>
                  </a:cubicBezTo>
                  <a:cubicBezTo>
                    <a:pt x="495" y="345"/>
                    <a:pt x="495" y="345"/>
                    <a:pt x="495" y="344"/>
                  </a:cubicBezTo>
                  <a:cubicBezTo>
                    <a:pt x="495" y="343"/>
                    <a:pt x="493" y="343"/>
                    <a:pt x="492" y="343"/>
                  </a:cubicBezTo>
                  <a:cubicBezTo>
                    <a:pt x="491" y="348"/>
                    <a:pt x="490" y="351"/>
                    <a:pt x="486" y="359"/>
                  </a:cubicBezTo>
                  <a:cubicBezTo>
                    <a:pt x="487" y="360"/>
                    <a:pt x="488" y="361"/>
                    <a:pt x="489" y="360"/>
                  </a:cubicBezTo>
                  <a:cubicBezTo>
                    <a:pt x="490" y="359"/>
                    <a:pt x="490" y="359"/>
                    <a:pt x="490" y="358"/>
                  </a:cubicBezTo>
                  <a:cubicBezTo>
                    <a:pt x="491" y="356"/>
                    <a:pt x="494" y="356"/>
                    <a:pt x="499" y="357"/>
                  </a:cubicBezTo>
                  <a:cubicBezTo>
                    <a:pt x="504" y="358"/>
                    <a:pt x="511" y="361"/>
                    <a:pt x="517" y="362"/>
                  </a:cubicBezTo>
                  <a:cubicBezTo>
                    <a:pt x="521" y="363"/>
                    <a:pt x="521" y="365"/>
                    <a:pt x="521" y="367"/>
                  </a:cubicBezTo>
                  <a:cubicBezTo>
                    <a:pt x="520" y="368"/>
                    <a:pt x="520" y="368"/>
                    <a:pt x="520" y="368"/>
                  </a:cubicBezTo>
                  <a:cubicBezTo>
                    <a:pt x="521" y="370"/>
                    <a:pt x="522" y="370"/>
                    <a:pt x="523" y="370"/>
                  </a:cubicBezTo>
                  <a:cubicBezTo>
                    <a:pt x="525" y="366"/>
                    <a:pt x="527" y="360"/>
                    <a:pt x="528" y="356"/>
                  </a:cubicBezTo>
                  <a:cubicBezTo>
                    <a:pt x="526" y="355"/>
                    <a:pt x="523" y="353"/>
                    <a:pt x="521" y="351"/>
                  </a:cubicBezTo>
                  <a:cubicBezTo>
                    <a:pt x="521" y="350"/>
                    <a:pt x="508" y="339"/>
                    <a:pt x="505" y="337"/>
                  </a:cubicBezTo>
                  <a:cubicBezTo>
                    <a:pt x="511" y="336"/>
                    <a:pt x="523" y="334"/>
                    <a:pt x="527" y="333"/>
                  </a:cubicBezTo>
                  <a:cubicBezTo>
                    <a:pt x="531" y="332"/>
                    <a:pt x="533" y="332"/>
                    <a:pt x="535" y="333"/>
                  </a:cubicBezTo>
                  <a:cubicBezTo>
                    <a:pt x="536" y="328"/>
                    <a:pt x="537" y="324"/>
                    <a:pt x="538" y="319"/>
                  </a:cubicBezTo>
                  <a:cubicBezTo>
                    <a:pt x="537" y="318"/>
                    <a:pt x="536" y="317"/>
                    <a:pt x="535" y="318"/>
                  </a:cubicBezTo>
                  <a:cubicBezTo>
                    <a:pt x="535" y="319"/>
                    <a:pt x="535" y="319"/>
                    <a:pt x="534" y="320"/>
                  </a:cubicBezTo>
                  <a:cubicBezTo>
                    <a:pt x="533" y="324"/>
                    <a:pt x="530" y="322"/>
                    <a:pt x="526" y="321"/>
                  </a:cubicBezTo>
                  <a:cubicBezTo>
                    <a:pt x="524" y="321"/>
                    <a:pt x="513" y="317"/>
                    <a:pt x="510" y="316"/>
                  </a:cubicBezTo>
                  <a:cubicBezTo>
                    <a:pt x="504" y="314"/>
                    <a:pt x="504" y="312"/>
                    <a:pt x="504" y="310"/>
                  </a:cubicBezTo>
                  <a:cubicBezTo>
                    <a:pt x="504" y="309"/>
                    <a:pt x="504" y="309"/>
                    <a:pt x="504" y="308"/>
                  </a:cubicBezTo>
                  <a:cubicBezTo>
                    <a:pt x="503" y="307"/>
                    <a:pt x="502" y="307"/>
                    <a:pt x="501" y="308"/>
                  </a:cubicBezTo>
                  <a:cubicBezTo>
                    <a:pt x="500" y="313"/>
                    <a:pt x="499" y="316"/>
                    <a:pt x="498" y="323"/>
                  </a:cubicBezTo>
                  <a:cubicBezTo>
                    <a:pt x="499" y="324"/>
                    <a:pt x="500" y="324"/>
                    <a:pt x="501" y="323"/>
                  </a:cubicBezTo>
                  <a:moveTo>
                    <a:pt x="277" y="16"/>
                  </a:moveTo>
                  <a:cubicBezTo>
                    <a:pt x="277" y="13"/>
                    <a:pt x="274" y="10"/>
                    <a:pt x="271" y="10"/>
                  </a:cubicBezTo>
                  <a:cubicBezTo>
                    <a:pt x="268" y="10"/>
                    <a:pt x="265" y="13"/>
                    <a:pt x="265" y="16"/>
                  </a:cubicBezTo>
                  <a:cubicBezTo>
                    <a:pt x="265" y="20"/>
                    <a:pt x="268" y="22"/>
                    <a:pt x="271" y="22"/>
                  </a:cubicBezTo>
                  <a:cubicBezTo>
                    <a:pt x="274" y="22"/>
                    <a:pt x="277" y="20"/>
                    <a:pt x="277" y="16"/>
                  </a:cubicBezTo>
                  <a:moveTo>
                    <a:pt x="208" y="522"/>
                  </a:moveTo>
                  <a:cubicBezTo>
                    <a:pt x="208" y="523"/>
                    <a:pt x="207" y="524"/>
                    <a:pt x="206" y="525"/>
                  </a:cubicBezTo>
                  <a:cubicBezTo>
                    <a:pt x="205" y="526"/>
                    <a:pt x="203" y="527"/>
                    <a:pt x="199" y="526"/>
                  </a:cubicBezTo>
                  <a:cubicBezTo>
                    <a:pt x="198" y="526"/>
                    <a:pt x="196" y="526"/>
                    <a:pt x="194" y="525"/>
                  </a:cubicBezTo>
                  <a:cubicBezTo>
                    <a:pt x="194" y="525"/>
                    <a:pt x="199" y="507"/>
                    <a:pt x="201" y="503"/>
                  </a:cubicBezTo>
                  <a:cubicBezTo>
                    <a:pt x="203" y="497"/>
                    <a:pt x="203" y="496"/>
                    <a:pt x="207" y="497"/>
                  </a:cubicBezTo>
                  <a:cubicBezTo>
                    <a:pt x="207" y="497"/>
                    <a:pt x="208" y="497"/>
                    <a:pt x="208" y="497"/>
                  </a:cubicBezTo>
                  <a:cubicBezTo>
                    <a:pt x="209" y="497"/>
                    <a:pt x="209" y="495"/>
                    <a:pt x="209" y="494"/>
                  </a:cubicBezTo>
                  <a:cubicBezTo>
                    <a:pt x="204" y="493"/>
                    <a:pt x="197" y="490"/>
                    <a:pt x="192" y="488"/>
                  </a:cubicBezTo>
                  <a:cubicBezTo>
                    <a:pt x="191" y="489"/>
                    <a:pt x="190" y="491"/>
                    <a:pt x="191" y="491"/>
                  </a:cubicBezTo>
                  <a:cubicBezTo>
                    <a:pt x="191" y="492"/>
                    <a:pt x="192" y="492"/>
                    <a:pt x="192" y="492"/>
                  </a:cubicBezTo>
                  <a:cubicBezTo>
                    <a:pt x="195" y="494"/>
                    <a:pt x="195" y="496"/>
                    <a:pt x="193" y="501"/>
                  </a:cubicBezTo>
                  <a:cubicBezTo>
                    <a:pt x="193" y="504"/>
                    <a:pt x="193" y="504"/>
                    <a:pt x="186" y="522"/>
                  </a:cubicBezTo>
                  <a:cubicBezTo>
                    <a:pt x="184" y="522"/>
                    <a:pt x="181" y="521"/>
                    <a:pt x="180" y="520"/>
                  </a:cubicBezTo>
                  <a:cubicBezTo>
                    <a:pt x="177" y="519"/>
                    <a:pt x="177" y="516"/>
                    <a:pt x="177" y="515"/>
                  </a:cubicBezTo>
                  <a:cubicBezTo>
                    <a:pt x="177" y="514"/>
                    <a:pt x="177" y="513"/>
                    <a:pt x="177" y="512"/>
                  </a:cubicBezTo>
                  <a:cubicBezTo>
                    <a:pt x="177" y="511"/>
                    <a:pt x="175" y="510"/>
                    <a:pt x="174" y="511"/>
                  </a:cubicBezTo>
                  <a:cubicBezTo>
                    <a:pt x="173" y="512"/>
                    <a:pt x="171" y="519"/>
                    <a:pt x="171" y="521"/>
                  </a:cubicBezTo>
                  <a:cubicBezTo>
                    <a:pt x="185" y="527"/>
                    <a:pt x="193" y="529"/>
                    <a:pt x="206" y="533"/>
                  </a:cubicBezTo>
                  <a:cubicBezTo>
                    <a:pt x="207" y="532"/>
                    <a:pt x="211" y="525"/>
                    <a:pt x="211" y="524"/>
                  </a:cubicBezTo>
                  <a:cubicBezTo>
                    <a:pt x="211" y="523"/>
                    <a:pt x="209" y="522"/>
                    <a:pt x="208" y="522"/>
                  </a:cubicBezTo>
                  <a:moveTo>
                    <a:pt x="101" y="467"/>
                  </a:moveTo>
                  <a:cubicBezTo>
                    <a:pt x="100" y="467"/>
                    <a:pt x="99" y="468"/>
                    <a:pt x="97" y="468"/>
                  </a:cubicBezTo>
                  <a:cubicBezTo>
                    <a:pt x="96" y="469"/>
                    <a:pt x="93" y="469"/>
                    <a:pt x="91" y="466"/>
                  </a:cubicBezTo>
                  <a:cubicBezTo>
                    <a:pt x="90" y="466"/>
                    <a:pt x="89" y="464"/>
                    <a:pt x="87" y="463"/>
                  </a:cubicBezTo>
                  <a:cubicBezTo>
                    <a:pt x="87" y="463"/>
                    <a:pt x="100" y="450"/>
                    <a:pt x="103" y="446"/>
                  </a:cubicBezTo>
                  <a:cubicBezTo>
                    <a:pt x="107" y="442"/>
                    <a:pt x="108" y="441"/>
                    <a:pt x="111" y="443"/>
                  </a:cubicBezTo>
                  <a:cubicBezTo>
                    <a:pt x="111" y="444"/>
                    <a:pt x="112" y="444"/>
                    <a:pt x="112" y="444"/>
                  </a:cubicBezTo>
                  <a:cubicBezTo>
                    <a:pt x="113" y="444"/>
                    <a:pt x="114" y="443"/>
                    <a:pt x="114" y="442"/>
                  </a:cubicBezTo>
                  <a:cubicBezTo>
                    <a:pt x="110" y="438"/>
                    <a:pt x="105" y="433"/>
                    <a:pt x="101" y="429"/>
                  </a:cubicBezTo>
                  <a:cubicBezTo>
                    <a:pt x="100" y="429"/>
                    <a:pt x="99" y="430"/>
                    <a:pt x="99" y="431"/>
                  </a:cubicBezTo>
                  <a:cubicBezTo>
                    <a:pt x="99" y="432"/>
                    <a:pt x="100" y="432"/>
                    <a:pt x="100" y="433"/>
                  </a:cubicBezTo>
                  <a:cubicBezTo>
                    <a:pt x="102" y="436"/>
                    <a:pt x="101" y="437"/>
                    <a:pt x="97" y="441"/>
                  </a:cubicBezTo>
                  <a:cubicBezTo>
                    <a:pt x="95" y="443"/>
                    <a:pt x="95" y="443"/>
                    <a:pt x="81" y="457"/>
                  </a:cubicBezTo>
                  <a:cubicBezTo>
                    <a:pt x="79" y="455"/>
                    <a:pt x="77" y="453"/>
                    <a:pt x="76" y="452"/>
                  </a:cubicBezTo>
                  <a:cubicBezTo>
                    <a:pt x="74" y="449"/>
                    <a:pt x="76" y="447"/>
                    <a:pt x="76" y="446"/>
                  </a:cubicBezTo>
                  <a:cubicBezTo>
                    <a:pt x="76" y="445"/>
                    <a:pt x="77" y="444"/>
                    <a:pt x="78" y="443"/>
                  </a:cubicBezTo>
                  <a:cubicBezTo>
                    <a:pt x="78" y="442"/>
                    <a:pt x="76" y="441"/>
                    <a:pt x="75" y="441"/>
                  </a:cubicBezTo>
                  <a:cubicBezTo>
                    <a:pt x="74" y="442"/>
                    <a:pt x="69" y="448"/>
                    <a:pt x="68" y="449"/>
                  </a:cubicBezTo>
                  <a:cubicBezTo>
                    <a:pt x="78" y="460"/>
                    <a:pt x="84" y="466"/>
                    <a:pt x="94" y="475"/>
                  </a:cubicBezTo>
                  <a:cubicBezTo>
                    <a:pt x="95" y="475"/>
                    <a:pt x="102" y="470"/>
                    <a:pt x="103" y="469"/>
                  </a:cubicBezTo>
                  <a:cubicBezTo>
                    <a:pt x="103" y="468"/>
                    <a:pt x="102" y="467"/>
                    <a:pt x="101" y="467"/>
                  </a:cubicBezTo>
                  <a:moveTo>
                    <a:pt x="452" y="421"/>
                  </a:moveTo>
                  <a:cubicBezTo>
                    <a:pt x="453" y="420"/>
                    <a:pt x="453" y="420"/>
                    <a:pt x="454" y="419"/>
                  </a:cubicBezTo>
                  <a:cubicBezTo>
                    <a:pt x="456" y="417"/>
                    <a:pt x="458" y="416"/>
                    <a:pt x="462" y="419"/>
                  </a:cubicBezTo>
                  <a:cubicBezTo>
                    <a:pt x="463" y="420"/>
                    <a:pt x="466" y="423"/>
                    <a:pt x="467" y="424"/>
                  </a:cubicBezTo>
                  <a:cubicBezTo>
                    <a:pt x="465" y="427"/>
                    <a:pt x="463" y="429"/>
                    <a:pt x="461" y="432"/>
                  </a:cubicBezTo>
                  <a:cubicBezTo>
                    <a:pt x="461" y="433"/>
                    <a:pt x="462" y="434"/>
                    <a:pt x="464" y="434"/>
                  </a:cubicBezTo>
                  <a:cubicBezTo>
                    <a:pt x="466" y="431"/>
                    <a:pt x="468" y="430"/>
                    <a:pt x="471" y="426"/>
                  </a:cubicBezTo>
                  <a:cubicBezTo>
                    <a:pt x="472" y="427"/>
                    <a:pt x="479" y="433"/>
                    <a:pt x="480" y="433"/>
                  </a:cubicBezTo>
                  <a:cubicBezTo>
                    <a:pt x="481" y="434"/>
                    <a:pt x="481" y="435"/>
                    <a:pt x="480" y="436"/>
                  </a:cubicBezTo>
                  <a:cubicBezTo>
                    <a:pt x="479" y="438"/>
                    <a:pt x="478" y="440"/>
                    <a:pt x="475" y="442"/>
                  </a:cubicBezTo>
                  <a:cubicBezTo>
                    <a:pt x="471" y="447"/>
                    <a:pt x="464" y="443"/>
                    <a:pt x="462" y="442"/>
                  </a:cubicBezTo>
                  <a:cubicBezTo>
                    <a:pt x="461" y="442"/>
                    <a:pt x="460" y="443"/>
                    <a:pt x="460" y="445"/>
                  </a:cubicBezTo>
                  <a:cubicBezTo>
                    <a:pt x="463" y="447"/>
                    <a:pt x="469" y="450"/>
                    <a:pt x="471" y="452"/>
                  </a:cubicBezTo>
                  <a:cubicBezTo>
                    <a:pt x="481" y="441"/>
                    <a:pt x="486" y="435"/>
                    <a:pt x="492" y="426"/>
                  </a:cubicBezTo>
                  <a:cubicBezTo>
                    <a:pt x="492" y="426"/>
                    <a:pt x="491" y="425"/>
                    <a:pt x="490" y="425"/>
                  </a:cubicBezTo>
                  <a:cubicBezTo>
                    <a:pt x="489" y="425"/>
                    <a:pt x="489" y="425"/>
                    <a:pt x="489" y="426"/>
                  </a:cubicBezTo>
                  <a:cubicBezTo>
                    <a:pt x="486" y="429"/>
                    <a:pt x="484" y="427"/>
                    <a:pt x="480" y="424"/>
                  </a:cubicBezTo>
                  <a:cubicBezTo>
                    <a:pt x="478" y="422"/>
                    <a:pt x="473" y="418"/>
                    <a:pt x="468" y="414"/>
                  </a:cubicBezTo>
                  <a:cubicBezTo>
                    <a:pt x="462" y="410"/>
                    <a:pt x="462" y="409"/>
                    <a:pt x="464" y="406"/>
                  </a:cubicBezTo>
                  <a:cubicBezTo>
                    <a:pt x="464" y="406"/>
                    <a:pt x="464" y="406"/>
                    <a:pt x="464" y="405"/>
                  </a:cubicBezTo>
                  <a:cubicBezTo>
                    <a:pt x="464" y="404"/>
                    <a:pt x="463" y="403"/>
                    <a:pt x="462" y="403"/>
                  </a:cubicBezTo>
                  <a:cubicBezTo>
                    <a:pt x="458" y="409"/>
                    <a:pt x="454" y="414"/>
                    <a:pt x="450" y="419"/>
                  </a:cubicBezTo>
                  <a:cubicBezTo>
                    <a:pt x="450" y="419"/>
                    <a:pt x="452" y="420"/>
                    <a:pt x="452" y="421"/>
                  </a:cubicBezTo>
                  <a:moveTo>
                    <a:pt x="358" y="53"/>
                  </a:moveTo>
                  <a:cubicBezTo>
                    <a:pt x="363" y="55"/>
                    <a:pt x="369" y="57"/>
                    <a:pt x="375" y="61"/>
                  </a:cubicBezTo>
                  <a:cubicBezTo>
                    <a:pt x="376" y="60"/>
                    <a:pt x="377" y="58"/>
                    <a:pt x="377" y="58"/>
                  </a:cubicBezTo>
                  <a:cubicBezTo>
                    <a:pt x="376" y="57"/>
                    <a:pt x="376" y="57"/>
                    <a:pt x="375" y="56"/>
                  </a:cubicBezTo>
                  <a:cubicBezTo>
                    <a:pt x="372" y="54"/>
                    <a:pt x="373" y="53"/>
                    <a:pt x="375" y="48"/>
                  </a:cubicBezTo>
                  <a:cubicBezTo>
                    <a:pt x="376" y="45"/>
                    <a:pt x="379" y="39"/>
                    <a:pt x="382" y="34"/>
                  </a:cubicBezTo>
                  <a:cubicBezTo>
                    <a:pt x="383" y="30"/>
                    <a:pt x="385" y="27"/>
                    <a:pt x="389" y="28"/>
                  </a:cubicBezTo>
                  <a:cubicBezTo>
                    <a:pt x="389" y="28"/>
                    <a:pt x="390" y="29"/>
                    <a:pt x="390" y="29"/>
                  </a:cubicBezTo>
                  <a:cubicBezTo>
                    <a:pt x="391" y="29"/>
                    <a:pt x="392" y="27"/>
                    <a:pt x="392" y="26"/>
                  </a:cubicBezTo>
                  <a:cubicBezTo>
                    <a:pt x="387" y="24"/>
                    <a:pt x="380" y="21"/>
                    <a:pt x="374" y="18"/>
                  </a:cubicBezTo>
                  <a:cubicBezTo>
                    <a:pt x="373" y="18"/>
                    <a:pt x="372" y="20"/>
                    <a:pt x="373" y="21"/>
                  </a:cubicBezTo>
                  <a:cubicBezTo>
                    <a:pt x="373" y="21"/>
                    <a:pt x="374" y="21"/>
                    <a:pt x="374" y="22"/>
                  </a:cubicBezTo>
                  <a:cubicBezTo>
                    <a:pt x="378" y="24"/>
                    <a:pt x="376" y="27"/>
                    <a:pt x="375" y="30"/>
                  </a:cubicBezTo>
                  <a:cubicBezTo>
                    <a:pt x="373" y="33"/>
                    <a:pt x="370" y="41"/>
                    <a:pt x="368" y="45"/>
                  </a:cubicBezTo>
                  <a:cubicBezTo>
                    <a:pt x="366" y="51"/>
                    <a:pt x="365" y="51"/>
                    <a:pt x="361" y="50"/>
                  </a:cubicBezTo>
                  <a:cubicBezTo>
                    <a:pt x="361" y="50"/>
                    <a:pt x="360" y="50"/>
                    <a:pt x="359" y="50"/>
                  </a:cubicBezTo>
                  <a:cubicBezTo>
                    <a:pt x="359" y="50"/>
                    <a:pt x="358" y="52"/>
                    <a:pt x="358" y="53"/>
                  </a:cubicBezTo>
                  <a:moveTo>
                    <a:pt x="82" y="405"/>
                  </a:moveTo>
                  <a:cubicBezTo>
                    <a:pt x="79" y="401"/>
                    <a:pt x="75" y="396"/>
                    <a:pt x="71" y="390"/>
                  </a:cubicBezTo>
                  <a:cubicBezTo>
                    <a:pt x="70" y="389"/>
                    <a:pt x="69" y="390"/>
                    <a:pt x="68" y="391"/>
                  </a:cubicBezTo>
                  <a:cubicBezTo>
                    <a:pt x="69" y="392"/>
                    <a:pt x="69" y="393"/>
                    <a:pt x="69" y="393"/>
                  </a:cubicBezTo>
                  <a:cubicBezTo>
                    <a:pt x="71" y="396"/>
                    <a:pt x="70" y="397"/>
                    <a:pt x="65" y="400"/>
                  </a:cubicBezTo>
                  <a:cubicBezTo>
                    <a:pt x="62" y="402"/>
                    <a:pt x="56" y="406"/>
                    <a:pt x="52" y="409"/>
                  </a:cubicBezTo>
                  <a:cubicBezTo>
                    <a:pt x="48" y="411"/>
                    <a:pt x="45" y="413"/>
                    <a:pt x="43" y="410"/>
                  </a:cubicBezTo>
                  <a:cubicBezTo>
                    <a:pt x="43" y="409"/>
                    <a:pt x="42" y="409"/>
                    <a:pt x="42" y="408"/>
                  </a:cubicBezTo>
                  <a:cubicBezTo>
                    <a:pt x="41" y="408"/>
                    <a:pt x="39" y="409"/>
                    <a:pt x="39" y="410"/>
                  </a:cubicBezTo>
                  <a:cubicBezTo>
                    <a:pt x="42" y="414"/>
                    <a:pt x="46" y="421"/>
                    <a:pt x="50" y="426"/>
                  </a:cubicBezTo>
                  <a:cubicBezTo>
                    <a:pt x="51" y="427"/>
                    <a:pt x="52" y="426"/>
                    <a:pt x="52" y="425"/>
                  </a:cubicBezTo>
                  <a:cubicBezTo>
                    <a:pt x="52" y="424"/>
                    <a:pt x="52" y="424"/>
                    <a:pt x="51" y="423"/>
                  </a:cubicBezTo>
                  <a:cubicBezTo>
                    <a:pt x="49" y="419"/>
                    <a:pt x="53" y="417"/>
                    <a:pt x="56" y="416"/>
                  </a:cubicBezTo>
                  <a:cubicBezTo>
                    <a:pt x="58" y="414"/>
                    <a:pt x="65" y="409"/>
                    <a:pt x="69" y="407"/>
                  </a:cubicBezTo>
                  <a:cubicBezTo>
                    <a:pt x="74" y="403"/>
                    <a:pt x="75" y="403"/>
                    <a:pt x="78" y="406"/>
                  </a:cubicBezTo>
                  <a:cubicBezTo>
                    <a:pt x="78" y="406"/>
                    <a:pt x="78" y="407"/>
                    <a:pt x="79" y="407"/>
                  </a:cubicBezTo>
                  <a:cubicBezTo>
                    <a:pt x="80" y="407"/>
                    <a:pt x="81" y="406"/>
                    <a:pt x="82" y="405"/>
                  </a:cubicBezTo>
                  <a:moveTo>
                    <a:pt x="487" y="180"/>
                  </a:moveTo>
                  <a:cubicBezTo>
                    <a:pt x="492" y="180"/>
                    <a:pt x="496" y="179"/>
                    <a:pt x="498" y="178"/>
                  </a:cubicBezTo>
                  <a:cubicBezTo>
                    <a:pt x="499" y="176"/>
                    <a:pt x="498" y="175"/>
                    <a:pt x="497" y="175"/>
                  </a:cubicBezTo>
                  <a:cubicBezTo>
                    <a:pt x="497" y="175"/>
                    <a:pt x="495" y="175"/>
                    <a:pt x="494" y="175"/>
                  </a:cubicBezTo>
                  <a:cubicBezTo>
                    <a:pt x="493" y="175"/>
                    <a:pt x="491" y="175"/>
                    <a:pt x="489" y="174"/>
                  </a:cubicBezTo>
                  <a:cubicBezTo>
                    <a:pt x="488" y="173"/>
                    <a:pt x="486" y="171"/>
                    <a:pt x="486" y="169"/>
                  </a:cubicBezTo>
                  <a:cubicBezTo>
                    <a:pt x="485" y="168"/>
                    <a:pt x="484" y="166"/>
                    <a:pt x="484" y="165"/>
                  </a:cubicBezTo>
                  <a:cubicBezTo>
                    <a:pt x="483" y="162"/>
                    <a:pt x="484" y="161"/>
                    <a:pt x="489" y="159"/>
                  </a:cubicBezTo>
                  <a:cubicBezTo>
                    <a:pt x="493" y="157"/>
                    <a:pt x="498" y="154"/>
                    <a:pt x="503" y="152"/>
                  </a:cubicBezTo>
                  <a:cubicBezTo>
                    <a:pt x="506" y="150"/>
                    <a:pt x="510" y="148"/>
                    <a:pt x="512" y="151"/>
                  </a:cubicBezTo>
                  <a:cubicBezTo>
                    <a:pt x="512" y="152"/>
                    <a:pt x="512" y="152"/>
                    <a:pt x="513" y="153"/>
                  </a:cubicBezTo>
                  <a:cubicBezTo>
                    <a:pt x="514" y="153"/>
                    <a:pt x="515" y="152"/>
                    <a:pt x="516" y="151"/>
                  </a:cubicBezTo>
                  <a:cubicBezTo>
                    <a:pt x="514" y="147"/>
                    <a:pt x="511" y="141"/>
                    <a:pt x="507" y="135"/>
                  </a:cubicBezTo>
                  <a:cubicBezTo>
                    <a:pt x="506" y="135"/>
                    <a:pt x="504" y="136"/>
                    <a:pt x="504" y="137"/>
                  </a:cubicBezTo>
                  <a:cubicBezTo>
                    <a:pt x="505" y="137"/>
                    <a:pt x="505" y="137"/>
                    <a:pt x="505" y="138"/>
                  </a:cubicBezTo>
                  <a:cubicBezTo>
                    <a:pt x="507" y="142"/>
                    <a:pt x="503" y="143"/>
                    <a:pt x="500" y="145"/>
                  </a:cubicBezTo>
                  <a:cubicBezTo>
                    <a:pt x="497" y="146"/>
                    <a:pt x="490" y="150"/>
                    <a:pt x="486" y="152"/>
                  </a:cubicBezTo>
                  <a:cubicBezTo>
                    <a:pt x="480" y="155"/>
                    <a:pt x="479" y="155"/>
                    <a:pt x="477" y="153"/>
                  </a:cubicBezTo>
                  <a:cubicBezTo>
                    <a:pt x="477" y="152"/>
                    <a:pt x="476" y="152"/>
                    <a:pt x="476" y="151"/>
                  </a:cubicBezTo>
                  <a:cubicBezTo>
                    <a:pt x="475" y="151"/>
                    <a:pt x="474" y="152"/>
                    <a:pt x="473" y="153"/>
                  </a:cubicBezTo>
                  <a:cubicBezTo>
                    <a:pt x="476" y="158"/>
                    <a:pt x="482" y="169"/>
                    <a:pt x="487" y="180"/>
                  </a:cubicBezTo>
                  <a:moveTo>
                    <a:pt x="445" y="114"/>
                  </a:moveTo>
                  <a:cubicBezTo>
                    <a:pt x="446" y="113"/>
                    <a:pt x="447" y="112"/>
                    <a:pt x="448" y="112"/>
                  </a:cubicBezTo>
                  <a:cubicBezTo>
                    <a:pt x="448" y="113"/>
                    <a:pt x="449" y="113"/>
                    <a:pt x="449" y="113"/>
                  </a:cubicBezTo>
                  <a:cubicBezTo>
                    <a:pt x="452" y="116"/>
                    <a:pt x="453" y="116"/>
                    <a:pt x="458" y="111"/>
                  </a:cubicBezTo>
                  <a:cubicBezTo>
                    <a:pt x="462" y="109"/>
                    <a:pt x="468" y="103"/>
                    <a:pt x="470" y="101"/>
                  </a:cubicBezTo>
                  <a:cubicBezTo>
                    <a:pt x="473" y="99"/>
                    <a:pt x="476" y="97"/>
                    <a:pt x="474" y="94"/>
                  </a:cubicBezTo>
                  <a:cubicBezTo>
                    <a:pt x="473" y="93"/>
                    <a:pt x="473" y="93"/>
                    <a:pt x="473" y="92"/>
                  </a:cubicBezTo>
                  <a:cubicBezTo>
                    <a:pt x="473" y="91"/>
                    <a:pt x="474" y="90"/>
                    <a:pt x="475" y="90"/>
                  </a:cubicBezTo>
                  <a:cubicBezTo>
                    <a:pt x="479" y="95"/>
                    <a:pt x="484" y="101"/>
                    <a:pt x="487" y="105"/>
                  </a:cubicBezTo>
                  <a:cubicBezTo>
                    <a:pt x="487" y="106"/>
                    <a:pt x="486" y="107"/>
                    <a:pt x="485" y="107"/>
                  </a:cubicBezTo>
                  <a:cubicBezTo>
                    <a:pt x="484" y="107"/>
                    <a:pt x="484" y="106"/>
                    <a:pt x="484" y="106"/>
                  </a:cubicBezTo>
                  <a:cubicBezTo>
                    <a:pt x="481" y="103"/>
                    <a:pt x="478" y="105"/>
                    <a:pt x="475" y="108"/>
                  </a:cubicBezTo>
                  <a:cubicBezTo>
                    <a:pt x="470" y="111"/>
                    <a:pt x="465" y="115"/>
                    <a:pt x="463" y="117"/>
                  </a:cubicBezTo>
                  <a:cubicBezTo>
                    <a:pt x="458" y="121"/>
                    <a:pt x="457" y="122"/>
                    <a:pt x="459" y="125"/>
                  </a:cubicBezTo>
                  <a:cubicBezTo>
                    <a:pt x="459" y="126"/>
                    <a:pt x="460" y="126"/>
                    <a:pt x="460" y="127"/>
                  </a:cubicBezTo>
                  <a:cubicBezTo>
                    <a:pt x="460" y="128"/>
                    <a:pt x="458" y="129"/>
                    <a:pt x="457" y="129"/>
                  </a:cubicBezTo>
                  <a:cubicBezTo>
                    <a:pt x="453" y="123"/>
                    <a:pt x="449" y="118"/>
                    <a:pt x="445" y="114"/>
                  </a:cubicBezTo>
                  <a:moveTo>
                    <a:pt x="362" y="483"/>
                  </a:moveTo>
                  <a:cubicBezTo>
                    <a:pt x="356" y="485"/>
                    <a:pt x="350" y="489"/>
                    <a:pt x="349" y="490"/>
                  </a:cubicBezTo>
                  <a:cubicBezTo>
                    <a:pt x="350" y="493"/>
                    <a:pt x="350" y="497"/>
                    <a:pt x="351" y="500"/>
                  </a:cubicBezTo>
                  <a:cubicBezTo>
                    <a:pt x="352" y="500"/>
                    <a:pt x="355" y="500"/>
                    <a:pt x="355" y="499"/>
                  </a:cubicBezTo>
                  <a:cubicBezTo>
                    <a:pt x="355" y="498"/>
                    <a:pt x="354" y="496"/>
                    <a:pt x="355" y="493"/>
                  </a:cubicBezTo>
                  <a:cubicBezTo>
                    <a:pt x="356" y="490"/>
                    <a:pt x="359" y="488"/>
                    <a:pt x="362" y="487"/>
                  </a:cubicBezTo>
                  <a:cubicBezTo>
                    <a:pt x="366" y="486"/>
                    <a:pt x="375" y="483"/>
                    <a:pt x="381" y="496"/>
                  </a:cubicBezTo>
                  <a:cubicBezTo>
                    <a:pt x="387" y="509"/>
                    <a:pt x="379" y="516"/>
                    <a:pt x="374" y="518"/>
                  </a:cubicBezTo>
                  <a:cubicBezTo>
                    <a:pt x="370" y="519"/>
                    <a:pt x="366" y="518"/>
                    <a:pt x="364" y="517"/>
                  </a:cubicBezTo>
                  <a:cubicBezTo>
                    <a:pt x="362" y="516"/>
                    <a:pt x="361" y="514"/>
                    <a:pt x="360" y="513"/>
                  </a:cubicBezTo>
                  <a:cubicBezTo>
                    <a:pt x="359" y="513"/>
                    <a:pt x="357" y="514"/>
                    <a:pt x="357" y="515"/>
                  </a:cubicBezTo>
                  <a:cubicBezTo>
                    <a:pt x="359" y="518"/>
                    <a:pt x="360" y="521"/>
                    <a:pt x="362" y="524"/>
                  </a:cubicBezTo>
                  <a:cubicBezTo>
                    <a:pt x="363" y="524"/>
                    <a:pt x="370" y="523"/>
                    <a:pt x="376" y="520"/>
                  </a:cubicBezTo>
                  <a:cubicBezTo>
                    <a:pt x="383" y="518"/>
                    <a:pt x="389" y="513"/>
                    <a:pt x="391" y="505"/>
                  </a:cubicBezTo>
                  <a:cubicBezTo>
                    <a:pt x="392" y="498"/>
                    <a:pt x="389" y="490"/>
                    <a:pt x="382" y="485"/>
                  </a:cubicBezTo>
                  <a:cubicBezTo>
                    <a:pt x="375" y="479"/>
                    <a:pt x="367" y="481"/>
                    <a:pt x="362" y="483"/>
                  </a:cubicBezTo>
                  <a:moveTo>
                    <a:pt x="309" y="38"/>
                  </a:moveTo>
                  <a:cubicBezTo>
                    <a:pt x="309" y="38"/>
                    <a:pt x="312" y="41"/>
                    <a:pt x="321" y="43"/>
                  </a:cubicBezTo>
                  <a:cubicBezTo>
                    <a:pt x="329" y="44"/>
                    <a:pt x="336" y="41"/>
                    <a:pt x="337" y="34"/>
                  </a:cubicBezTo>
                  <a:cubicBezTo>
                    <a:pt x="339" y="27"/>
                    <a:pt x="333" y="23"/>
                    <a:pt x="329" y="20"/>
                  </a:cubicBezTo>
                  <a:cubicBezTo>
                    <a:pt x="324" y="16"/>
                    <a:pt x="322" y="14"/>
                    <a:pt x="322" y="11"/>
                  </a:cubicBezTo>
                  <a:cubicBezTo>
                    <a:pt x="322" y="9"/>
                    <a:pt x="325" y="5"/>
                    <a:pt x="331" y="7"/>
                  </a:cubicBezTo>
                  <a:cubicBezTo>
                    <a:pt x="337" y="9"/>
                    <a:pt x="337" y="15"/>
                    <a:pt x="337" y="16"/>
                  </a:cubicBezTo>
                  <a:cubicBezTo>
                    <a:pt x="338" y="17"/>
                    <a:pt x="339" y="17"/>
                    <a:pt x="340" y="16"/>
                  </a:cubicBezTo>
                  <a:cubicBezTo>
                    <a:pt x="341" y="14"/>
                    <a:pt x="341" y="8"/>
                    <a:pt x="341" y="7"/>
                  </a:cubicBezTo>
                  <a:cubicBezTo>
                    <a:pt x="339" y="6"/>
                    <a:pt x="337" y="5"/>
                    <a:pt x="331" y="3"/>
                  </a:cubicBezTo>
                  <a:cubicBezTo>
                    <a:pt x="318" y="0"/>
                    <a:pt x="315" y="9"/>
                    <a:pt x="314" y="13"/>
                  </a:cubicBezTo>
                  <a:cubicBezTo>
                    <a:pt x="314" y="16"/>
                    <a:pt x="316" y="20"/>
                    <a:pt x="323" y="25"/>
                  </a:cubicBezTo>
                  <a:cubicBezTo>
                    <a:pt x="328" y="29"/>
                    <a:pt x="330" y="31"/>
                    <a:pt x="329" y="35"/>
                  </a:cubicBezTo>
                  <a:cubicBezTo>
                    <a:pt x="328" y="38"/>
                    <a:pt x="326" y="40"/>
                    <a:pt x="321" y="39"/>
                  </a:cubicBezTo>
                  <a:cubicBezTo>
                    <a:pt x="313" y="37"/>
                    <a:pt x="314" y="32"/>
                    <a:pt x="314" y="28"/>
                  </a:cubicBezTo>
                  <a:cubicBezTo>
                    <a:pt x="313" y="27"/>
                    <a:pt x="311" y="27"/>
                    <a:pt x="310" y="27"/>
                  </a:cubicBezTo>
                  <a:cubicBezTo>
                    <a:pt x="310" y="29"/>
                    <a:pt x="309" y="34"/>
                    <a:pt x="309" y="38"/>
                  </a:cubicBezTo>
                  <a:moveTo>
                    <a:pt x="58" y="366"/>
                  </a:moveTo>
                  <a:cubicBezTo>
                    <a:pt x="58" y="366"/>
                    <a:pt x="58" y="361"/>
                    <a:pt x="55" y="354"/>
                  </a:cubicBezTo>
                  <a:cubicBezTo>
                    <a:pt x="52" y="346"/>
                    <a:pt x="45" y="342"/>
                    <a:pt x="39" y="345"/>
                  </a:cubicBezTo>
                  <a:cubicBezTo>
                    <a:pt x="32" y="347"/>
                    <a:pt x="32" y="354"/>
                    <a:pt x="32" y="360"/>
                  </a:cubicBezTo>
                  <a:cubicBezTo>
                    <a:pt x="31" y="366"/>
                    <a:pt x="31" y="369"/>
                    <a:pt x="28" y="370"/>
                  </a:cubicBezTo>
                  <a:cubicBezTo>
                    <a:pt x="26" y="371"/>
                    <a:pt x="22" y="371"/>
                    <a:pt x="20" y="365"/>
                  </a:cubicBezTo>
                  <a:cubicBezTo>
                    <a:pt x="18" y="358"/>
                    <a:pt x="23" y="356"/>
                    <a:pt x="24" y="355"/>
                  </a:cubicBezTo>
                  <a:cubicBezTo>
                    <a:pt x="24" y="354"/>
                    <a:pt x="24" y="353"/>
                    <a:pt x="22" y="352"/>
                  </a:cubicBezTo>
                  <a:cubicBezTo>
                    <a:pt x="20" y="353"/>
                    <a:pt x="15" y="356"/>
                    <a:pt x="14" y="356"/>
                  </a:cubicBezTo>
                  <a:cubicBezTo>
                    <a:pt x="15" y="358"/>
                    <a:pt x="15" y="361"/>
                    <a:pt x="17" y="367"/>
                  </a:cubicBezTo>
                  <a:cubicBezTo>
                    <a:pt x="22" y="379"/>
                    <a:pt x="30" y="378"/>
                    <a:pt x="34" y="375"/>
                  </a:cubicBezTo>
                  <a:cubicBezTo>
                    <a:pt x="37" y="373"/>
                    <a:pt x="39" y="370"/>
                    <a:pt x="39" y="361"/>
                  </a:cubicBezTo>
                  <a:cubicBezTo>
                    <a:pt x="39" y="355"/>
                    <a:pt x="40" y="352"/>
                    <a:pt x="44" y="351"/>
                  </a:cubicBezTo>
                  <a:cubicBezTo>
                    <a:pt x="47" y="350"/>
                    <a:pt x="50" y="351"/>
                    <a:pt x="52" y="355"/>
                  </a:cubicBezTo>
                  <a:cubicBezTo>
                    <a:pt x="55" y="363"/>
                    <a:pt x="50" y="365"/>
                    <a:pt x="47" y="367"/>
                  </a:cubicBezTo>
                  <a:cubicBezTo>
                    <a:pt x="46" y="369"/>
                    <a:pt x="47" y="370"/>
                    <a:pt x="48" y="371"/>
                  </a:cubicBezTo>
                  <a:cubicBezTo>
                    <a:pt x="50" y="370"/>
                    <a:pt x="54" y="368"/>
                    <a:pt x="58" y="366"/>
                  </a:cubicBezTo>
                  <a:moveTo>
                    <a:pt x="157" y="472"/>
                  </a:moveTo>
                  <a:cubicBezTo>
                    <a:pt x="155" y="473"/>
                    <a:pt x="155" y="474"/>
                    <a:pt x="155" y="475"/>
                  </a:cubicBezTo>
                  <a:cubicBezTo>
                    <a:pt x="155" y="475"/>
                    <a:pt x="155" y="475"/>
                    <a:pt x="156" y="476"/>
                  </a:cubicBezTo>
                  <a:cubicBezTo>
                    <a:pt x="158" y="478"/>
                    <a:pt x="158" y="479"/>
                    <a:pt x="155" y="481"/>
                  </a:cubicBezTo>
                  <a:cubicBezTo>
                    <a:pt x="153" y="483"/>
                    <a:pt x="152" y="483"/>
                    <a:pt x="151" y="484"/>
                  </a:cubicBezTo>
                  <a:cubicBezTo>
                    <a:pt x="150" y="482"/>
                    <a:pt x="141" y="477"/>
                    <a:pt x="139" y="476"/>
                  </a:cubicBezTo>
                  <a:cubicBezTo>
                    <a:pt x="139" y="475"/>
                    <a:pt x="139" y="475"/>
                    <a:pt x="140" y="472"/>
                  </a:cubicBezTo>
                  <a:cubicBezTo>
                    <a:pt x="140" y="469"/>
                    <a:pt x="141" y="467"/>
                    <a:pt x="144" y="468"/>
                  </a:cubicBezTo>
                  <a:cubicBezTo>
                    <a:pt x="144" y="469"/>
                    <a:pt x="145" y="469"/>
                    <a:pt x="145" y="469"/>
                  </a:cubicBezTo>
                  <a:cubicBezTo>
                    <a:pt x="146" y="469"/>
                    <a:pt x="147" y="467"/>
                    <a:pt x="147" y="466"/>
                  </a:cubicBezTo>
                  <a:cubicBezTo>
                    <a:pt x="144" y="465"/>
                    <a:pt x="139" y="461"/>
                    <a:pt x="133" y="457"/>
                  </a:cubicBezTo>
                  <a:cubicBezTo>
                    <a:pt x="131" y="457"/>
                    <a:pt x="131" y="459"/>
                    <a:pt x="131" y="460"/>
                  </a:cubicBezTo>
                  <a:cubicBezTo>
                    <a:pt x="131" y="460"/>
                    <a:pt x="132" y="460"/>
                    <a:pt x="132" y="461"/>
                  </a:cubicBezTo>
                  <a:cubicBezTo>
                    <a:pt x="135" y="463"/>
                    <a:pt x="133" y="467"/>
                    <a:pt x="133" y="469"/>
                  </a:cubicBezTo>
                  <a:cubicBezTo>
                    <a:pt x="133" y="472"/>
                    <a:pt x="127" y="500"/>
                    <a:pt x="127" y="500"/>
                  </a:cubicBezTo>
                  <a:cubicBezTo>
                    <a:pt x="127" y="501"/>
                    <a:pt x="127" y="501"/>
                    <a:pt x="127" y="501"/>
                  </a:cubicBezTo>
                  <a:cubicBezTo>
                    <a:pt x="128" y="501"/>
                    <a:pt x="132" y="503"/>
                    <a:pt x="133" y="503"/>
                  </a:cubicBezTo>
                  <a:cubicBezTo>
                    <a:pt x="135" y="501"/>
                    <a:pt x="153" y="488"/>
                    <a:pt x="158" y="484"/>
                  </a:cubicBezTo>
                  <a:cubicBezTo>
                    <a:pt x="163" y="480"/>
                    <a:pt x="164" y="481"/>
                    <a:pt x="166" y="481"/>
                  </a:cubicBezTo>
                  <a:cubicBezTo>
                    <a:pt x="167" y="481"/>
                    <a:pt x="167" y="482"/>
                    <a:pt x="167" y="482"/>
                  </a:cubicBezTo>
                  <a:cubicBezTo>
                    <a:pt x="168" y="481"/>
                    <a:pt x="169" y="480"/>
                    <a:pt x="169" y="479"/>
                  </a:cubicBezTo>
                  <a:cubicBezTo>
                    <a:pt x="164" y="477"/>
                    <a:pt x="158" y="473"/>
                    <a:pt x="157" y="472"/>
                  </a:cubicBezTo>
                  <a:moveTo>
                    <a:pt x="136" y="496"/>
                  </a:moveTo>
                  <a:cubicBezTo>
                    <a:pt x="136" y="496"/>
                    <a:pt x="136" y="496"/>
                    <a:pt x="135" y="496"/>
                  </a:cubicBezTo>
                  <a:cubicBezTo>
                    <a:pt x="135" y="496"/>
                    <a:pt x="135" y="495"/>
                    <a:pt x="135" y="495"/>
                  </a:cubicBezTo>
                  <a:cubicBezTo>
                    <a:pt x="138" y="479"/>
                    <a:pt x="138" y="479"/>
                    <a:pt x="138" y="479"/>
                  </a:cubicBezTo>
                  <a:cubicBezTo>
                    <a:pt x="149" y="486"/>
                    <a:pt x="149" y="486"/>
                    <a:pt x="149" y="486"/>
                  </a:cubicBezTo>
                  <a:cubicBezTo>
                    <a:pt x="136" y="496"/>
                    <a:pt x="136" y="496"/>
                    <a:pt x="136" y="496"/>
                  </a:cubicBezTo>
                  <a:moveTo>
                    <a:pt x="420" y="449"/>
                  </a:moveTo>
                  <a:cubicBezTo>
                    <a:pt x="421" y="448"/>
                    <a:pt x="427" y="443"/>
                    <a:pt x="430" y="439"/>
                  </a:cubicBezTo>
                  <a:cubicBezTo>
                    <a:pt x="431" y="439"/>
                    <a:pt x="433" y="441"/>
                    <a:pt x="432" y="442"/>
                  </a:cubicBezTo>
                  <a:cubicBezTo>
                    <a:pt x="432" y="442"/>
                    <a:pt x="432" y="442"/>
                    <a:pt x="431" y="443"/>
                  </a:cubicBezTo>
                  <a:cubicBezTo>
                    <a:pt x="430" y="445"/>
                    <a:pt x="430" y="446"/>
                    <a:pt x="431" y="452"/>
                  </a:cubicBezTo>
                  <a:cubicBezTo>
                    <a:pt x="433" y="457"/>
                    <a:pt x="439" y="479"/>
                    <a:pt x="440" y="481"/>
                  </a:cubicBezTo>
                  <a:cubicBezTo>
                    <a:pt x="440" y="482"/>
                    <a:pt x="437" y="486"/>
                    <a:pt x="437" y="486"/>
                  </a:cubicBezTo>
                  <a:cubicBezTo>
                    <a:pt x="436" y="486"/>
                    <a:pt x="436" y="487"/>
                    <a:pt x="436" y="486"/>
                  </a:cubicBezTo>
                  <a:cubicBezTo>
                    <a:pt x="435" y="486"/>
                    <a:pt x="411" y="471"/>
                    <a:pt x="409" y="469"/>
                  </a:cubicBezTo>
                  <a:cubicBezTo>
                    <a:pt x="407" y="468"/>
                    <a:pt x="403" y="466"/>
                    <a:pt x="401" y="467"/>
                  </a:cubicBezTo>
                  <a:cubicBezTo>
                    <a:pt x="400" y="468"/>
                    <a:pt x="400" y="468"/>
                    <a:pt x="399" y="468"/>
                  </a:cubicBezTo>
                  <a:cubicBezTo>
                    <a:pt x="398" y="468"/>
                    <a:pt x="397" y="467"/>
                    <a:pt x="397" y="465"/>
                  </a:cubicBezTo>
                  <a:cubicBezTo>
                    <a:pt x="404" y="461"/>
                    <a:pt x="409" y="457"/>
                    <a:pt x="411" y="456"/>
                  </a:cubicBezTo>
                  <a:cubicBezTo>
                    <a:pt x="412" y="456"/>
                    <a:pt x="413" y="457"/>
                    <a:pt x="413" y="458"/>
                  </a:cubicBezTo>
                  <a:cubicBezTo>
                    <a:pt x="412" y="459"/>
                    <a:pt x="412" y="459"/>
                    <a:pt x="412" y="459"/>
                  </a:cubicBezTo>
                  <a:cubicBezTo>
                    <a:pt x="409" y="461"/>
                    <a:pt x="411" y="463"/>
                    <a:pt x="414" y="464"/>
                  </a:cubicBezTo>
                  <a:cubicBezTo>
                    <a:pt x="416" y="466"/>
                    <a:pt x="416" y="466"/>
                    <a:pt x="417" y="466"/>
                  </a:cubicBezTo>
                  <a:cubicBezTo>
                    <a:pt x="418" y="465"/>
                    <a:pt x="427" y="458"/>
                    <a:pt x="429" y="457"/>
                  </a:cubicBezTo>
                  <a:cubicBezTo>
                    <a:pt x="428" y="456"/>
                    <a:pt x="428" y="456"/>
                    <a:pt x="427" y="453"/>
                  </a:cubicBezTo>
                  <a:cubicBezTo>
                    <a:pt x="426" y="450"/>
                    <a:pt x="425" y="449"/>
                    <a:pt x="423" y="450"/>
                  </a:cubicBezTo>
                  <a:cubicBezTo>
                    <a:pt x="422" y="451"/>
                    <a:pt x="422" y="451"/>
                    <a:pt x="422" y="451"/>
                  </a:cubicBezTo>
                  <a:cubicBezTo>
                    <a:pt x="421" y="451"/>
                    <a:pt x="420" y="450"/>
                    <a:pt x="420" y="449"/>
                  </a:cubicBezTo>
                  <a:moveTo>
                    <a:pt x="434" y="476"/>
                  </a:moveTo>
                  <a:cubicBezTo>
                    <a:pt x="430" y="460"/>
                    <a:pt x="430" y="460"/>
                    <a:pt x="430" y="460"/>
                  </a:cubicBezTo>
                  <a:cubicBezTo>
                    <a:pt x="420" y="468"/>
                    <a:pt x="420" y="468"/>
                    <a:pt x="420" y="468"/>
                  </a:cubicBezTo>
                  <a:cubicBezTo>
                    <a:pt x="434" y="477"/>
                    <a:pt x="434" y="477"/>
                    <a:pt x="434" y="477"/>
                  </a:cubicBezTo>
                  <a:cubicBezTo>
                    <a:pt x="434" y="477"/>
                    <a:pt x="434" y="477"/>
                    <a:pt x="434" y="477"/>
                  </a:cubicBezTo>
                  <a:cubicBezTo>
                    <a:pt x="434" y="477"/>
                    <a:pt x="434" y="476"/>
                    <a:pt x="434" y="4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138"/>
            <p:cNvSpPr>
              <a:spLocks noEditPoints="1"/>
            </p:cNvSpPr>
            <p:nvPr userDrawn="1"/>
          </p:nvSpPr>
          <p:spPr bwMode="auto">
            <a:xfrm>
              <a:off x="18462" y="853"/>
              <a:ext cx="370" cy="710"/>
            </a:xfrm>
            <a:custGeom>
              <a:avLst/>
              <a:gdLst>
                <a:gd name="T0" fmla="*/ 632 w 185"/>
                <a:gd name="T1" fmla="*/ 2072 h 355"/>
                <a:gd name="T2" fmla="*/ 544 w 185"/>
                <a:gd name="T3" fmla="*/ 2320 h 355"/>
                <a:gd name="T4" fmla="*/ 232 w 185"/>
                <a:gd name="T5" fmla="*/ 2200 h 355"/>
                <a:gd name="T6" fmla="*/ 984 w 185"/>
                <a:gd name="T7" fmla="*/ 1776 h 355"/>
                <a:gd name="T8" fmla="*/ 736 w 185"/>
                <a:gd name="T9" fmla="*/ 1576 h 355"/>
                <a:gd name="T10" fmla="*/ 944 w 185"/>
                <a:gd name="T11" fmla="*/ 2576 h 355"/>
                <a:gd name="T12" fmla="*/ 696 w 185"/>
                <a:gd name="T13" fmla="*/ 2448 h 355"/>
                <a:gd name="T14" fmla="*/ 592 w 185"/>
                <a:gd name="T15" fmla="*/ 2760 h 355"/>
                <a:gd name="T16" fmla="*/ 312 w 185"/>
                <a:gd name="T17" fmla="*/ 2592 h 355"/>
                <a:gd name="T18" fmla="*/ 624 w 185"/>
                <a:gd name="T19" fmla="*/ 2840 h 355"/>
                <a:gd name="T20" fmla="*/ 184 w 185"/>
                <a:gd name="T21" fmla="*/ 336 h 355"/>
                <a:gd name="T22" fmla="*/ 112 w 185"/>
                <a:gd name="T23" fmla="*/ 328 h 355"/>
                <a:gd name="T24" fmla="*/ 128 w 185"/>
                <a:gd name="T25" fmla="*/ 448 h 355"/>
                <a:gd name="T26" fmla="*/ 520 w 185"/>
                <a:gd name="T27" fmla="*/ 24 h 355"/>
                <a:gd name="T28" fmla="*/ 0 w 185"/>
                <a:gd name="T29" fmla="*/ 232 h 355"/>
                <a:gd name="T30" fmla="*/ 384 w 185"/>
                <a:gd name="T31" fmla="*/ 240 h 355"/>
                <a:gd name="T32" fmla="*/ 384 w 185"/>
                <a:gd name="T33" fmla="*/ 328 h 355"/>
                <a:gd name="T34" fmla="*/ 248 w 185"/>
                <a:gd name="T35" fmla="*/ 360 h 355"/>
                <a:gd name="T36" fmla="*/ 664 w 185"/>
                <a:gd name="T37" fmla="*/ 296 h 355"/>
                <a:gd name="T38" fmla="*/ 1232 w 185"/>
                <a:gd name="T39" fmla="*/ 584 h 355"/>
                <a:gd name="T40" fmla="*/ 48 w 185"/>
                <a:gd name="T41" fmla="*/ 1512 h 355"/>
                <a:gd name="T42" fmla="*/ 504 w 185"/>
                <a:gd name="T43" fmla="*/ 1576 h 355"/>
                <a:gd name="T44" fmla="*/ 568 w 185"/>
                <a:gd name="T45" fmla="*/ 1296 h 355"/>
                <a:gd name="T46" fmla="*/ 856 w 185"/>
                <a:gd name="T47" fmla="*/ 104 h 355"/>
                <a:gd name="T48" fmla="*/ 312 w 185"/>
                <a:gd name="T49" fmla="*/ 88 h 355"/>
                <a:gd name="T50" fmla="*/ 328 w 185"/>
                <a:gd name="T51" fmla="*/ 152 h 355"/>
                <a:gd name="T52" fmla="*/ 312 w 185"/>
                <a:gd name="T53" fmla="*/ 88 h 355"/>
                <a:gd name="T54" fmla="*/ 768 w 185"/>
                <a:gd name="T55" fmla="*/ 648 h 355"/>
                <a:gd name="T56" fmla="*/ 480 w 185"/>
                <a:gd name="T57" fmla="*/ 648 h 355"/>
                <a:gd name="T58" fmla="*/ 544 w 185"/>
                <a:gd name="T59" fmla="*/ 1088 h 355"/>
                <a:gd name="T60" fmla="*/ 720 w 185"/>
                <a:gd name="T61" fmla="*/ 704 h 355"/>
                <a:gd name="T62" fmla="*/ 552 w 185"/>
                <a:gd name="T63" fmla="*/ 1392 h 355"/>
                <a:gd name="T64" fmla="*/ 680 w 185"/>
                <a:gd name="T65" fmla="*/ 1904 h 355"/>
                <a:gd name="T66" fmla="*/ 576 w 185"/>
                <a:gd name="T67" fmla="*/ 2144 h 355"/>
                <a:gd name="T68" fmla="*/ 672 w 185"/>
                <a:gd name="T69" fmla="*/ 2128 h 3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85" h="355">
                  <a:moveTo>
                    <a:pt x="147" y="221"/>
                  </a:moveTo>
                  <a:cubicBezTo>
                    <a:pt x="147" y="238"/>
                    <a:pt x="134" y="249"/>
                    <a:pt x="79" y="259"/>
                  </a:cubicBezTo>
                  <a:cubicBezTo>
                    <a:pt x="57" y="263"/>
                    <a:pt x="50" y="268"/>
                    <a:pt x="50" y="275"/>
                  </a:cubicBezTo>
                  <a:cubicBezTo>
                    <a:pt x="50" y="281"/>
                    <a:pt x="56" y="287"/>
                    <a:pt x="68" y="290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45" y="299"/>
                    <a:pt x="29" y="288"/>
                    <a:pt x="29" y="275"/>
                  </a:cubicBezTo>
                  <a:cubicBezTo>
                    <a:pt x="29" y="263"/>
                    <a:pt x="36" y="253"/>
                    <a:pt x="77" y="244"/>
                  </a:cubicBezTo>
                  <a:cubicBezTo>
                    <a:pt x="114" y="236"/>
                    <a:pt x="125" y="232"/>
                    <a:pt x="123" y="222"/>
                  </a:cubicBezTo>
                  <a:cubicBezTo>
                    <a:pt x="123" y="214"/>
                    <a:pt x="112" y="210"/>
                    <a:pt x="92" y="210"/>
                  </a:cubicBezTo>
                  <a:cubicBezTo>
                    <a:pt x="92" y="197"/>
                    <a:pt x="92" y="197"/>
                    <a:pt x="92" y="197"/>
                  </a:cubicBezTo>
                  <a:cubicBezTo>
                    <a:pt x="132" y="197"/>
                    <a:pt x="147" y="208"/>
                    <a:pt x="147" y="221"/>
                  </a:cubicBezTo>
                  <a:close/>
                  <a:moveTo>
                    <a:pt x="118" y="322"/>
                  </a:moveTo>
                  <a:cubicBezTo>
                    <a:pt x="118" y="306"/>
                    <a:pt x="106" y="297"/>
                    <a:pt x="87" y="293"/>
                  </a:cubicBezTo>
                  <a:cubicBezTo>
                    <a:pt x="87" y="306"/>
                    <a:pt x="87" y="306"/>
                    <a:pt x="87" y="306"/>
                  </a:cubicBezTo>
                  <a:cubicBezTo>
                    <a:pt x="95" y="309"/>
                    <a:pt x="102" y="314"/>
                    <a:pt x="102" y="323"/>
                  </a:cubicBezTo>
                  <a:cubicBezTo>
                    <a:pt x="102" y="334"/>
                    <a:pt x="91" y="345"/>
                    <a:pt x="74" y="345"/>
                  </a:cubicBezTo>
                  <a:cubicBezTo>
                    <a:pt x="51" y="345"/>
                    <a:pt x="44" y="334"/>
                    <a:pt x="41" y="327"/>
                  </a:cubicBezTo>
                  <a:cubicBezTo>
                    <a:pt x="40" y="325"/>
                    <a:pt x="40" y="324"/>
                    <a:pt x="39" y="324"/>
                  </a:cubicBezTo>
                  <a:cubicBezTo>
                    <a:pt x="38" y="325"/>
                    <a:pt x="37" y="326"/>
                    <a:pt x="37" y="328"/>
                  </a:cubicBezTo>
                  <a:cubicBezTo>
                    <a:pt x="39" y="342"/>
                    <a:pt x="57" y="355"/>
                    <a:pt x="78" y="355"/>
                  </a:cubicBezTo>
                  <a:cubicBezTo>
                    <a:pt x="102" y="355"/>
                    <a:pt x="118" y="340"/>
                    <a:pt x="118" y="322"/>
                  </a:cubicBezTo>
                  <a:close/>
                  <a:moveTo>
                    <a:pt x="23" y="42"/>
                  </a:moveTo>
                  <a:cubicBezTo>
                    <a:pt x="32" y="38"/>
                    <a:pt x="44" y="36"/>
                    <a:pt x="53" y="36"/>
                  </a:cubicBezTo>
                  <a:cubicBezTo>
                    <a:pt x="51" y="33"/>
                    <a:pt x="31" y="34"/>
                    <a:pt x="14" y="41"/>
                  </a:cubicBezTo>
                  <a:cubicBezTo>
                    <a:pt x="6" y="45"/>
                    <a:pt x="2" y="48"/>
                    <a:pt x="2" y="51"/>
                  </a:cubicBezTo>
                  <a:cubicBezTo>
                    <a:pt x="2" y="54"/>
                    <a:pt x="6" y="58"/>
                    <a:pt x="16" y="56"/>
                  </a:cubicBezTo>
                  <a:cubicBezTo>
                    <a:pt x="8" y="54"/>
                    <a:pt x="11" y="48"/>
                    <a:pt x="23" y="42"/>
                  </a:cubicBezTo>
                  <a:close/>
                  <a:moveTo>
                    <a:pt x="65" y="3"/>
                  </a:moveTo>
                  <a:cubicBezTo>
                    <a:pt x="33" y="0"/>
                    <a:pt x="17" y="9"/>
                    <a:pt x="18" y="16"/>
                  </a:cubicBezTo>
                  <a:cubicBezTo>
                    <a:pt x="8" y="19"/>
                    <a:pt x="0" y="23"/>
                    <a:pt x="0" y="29"/>
                  </a:cubicBezTo>
                  <a:cubicBezTo>
                    <a:pt x="0" y="32"/>
                    <a:pt x="3" y="36"/>
                    <a:pt x="9" y="37"/>
                  </a:cubicBezTo>
                  <a:cubicBezTo>
                    <a:pt x="21" y="33"/>
                    <a:pt x="35" y="30"/>
                    <a:pt x="48" y="30"/>
                  </a:cubicBezTo>
                  <a:cubicBezTo>
                    <a:pt x="58" y="30"/>
                    <a:pt x="64" y="33"/>
                    <a:pt x="64" y="36"/>
                  </a:cubicBezTo>
                  <a:cubicBezTo>
                    <a:pt x="64" y="39"/>
                    <a:pt x="58" y="41"/>
                    <a:pt x="48" y="41"/>
                  </a:cubicBezTo>
                  <a:cubicBezTo>
                    <a:pt x="44" y="41"/>
                    <a:pt x="43" y="41"/>
                    <a:pt x="41" y="40"/>
                  </a:cubicBezTo>
                  <a:cubicBezTo>
                    <a:pt x="37" y="42"/>
                    <a:pt x="32" y="43"/>
                    <a:pt x="31" y="45"/>
                  </a:cubicBezTo>
                  <a:cubicBezTo>
                    <a:pt x="34" y="46"/>
                    <a:pt x="40" y="47"/>
                    <a:pt x="46" y="47"/>
                  </a:cubicBezTo>
                  <a:cubicBezTo>
                    <a:pt x="65" y="47"/>
                    <a:pt x="72" y="44"/>
                    <a:pt x="83" y="37"/>
                  </a:cubicBezTo>
                  <a:cubicBezTo>
                    <a:pt x="87" y="34"/>
                    <a:pt x="93" y="32"/>
                    <a:pt x="97" y="32"/>
                  </a:cubicBezTo>
                  <a:cubicBezTo>
                    <a:pt x="135" y="37"/>
                    <a:pt x="154" y="53"/>
                    <a:pt x="154" y="73"/>
                  </a:cubicBezTo>
                  <a:cubicBezTo>
                    <a:pt x="154" y="98"/>
                    <a:pt x="126" y="116"/>
                    <a:pt x="77" y="138"/>
                  </a:cubicBezTo>
                  <a:cubicBezTo>
                    <a:pt x="24" y="162"/>
                    <a:pt x="4" y="171"/>
                    <a:pt x="6" y="189"/>
                  </a:cubicBezTo>
                  <a:cubicBezTo>
                    <a:pt x="7" y="203"/>
                    <a:pt x="23" y="214"/>
                    <a:pt x="64" y="212"/>
                  </a:cubicBezTo>
                  <a:cubicBezTo>
                    <a:pt x="63" y="197"/>
                    <a:pt x="63" y="197"/>
                    <a:pt x="63" y="197"/>
                  </a:cubicBezTo>
                  <a:cubicBezTo>
                    <a:pt x="40" y="197"/>
                    <a:pt x="33" y="192"/>
                    <a:pt x="33" y="186"/>
                  </a:cubicBezTo>
                  <a:cubicBezTo>
                    <a:pt x="33" y="177"/>
                    <a:pt x="49" y="170"/>
                    <a:pt x="71" y="162"/>
                  </a:cubicBezTo>
                  <a:cubicBezTo>
                    <a:pt x="161" y="126"/>
                    <a:pt x="185" y="105"/>
                    <a:pt x="185" y="73"/>
                  </a:cubicBezTo>
                  <a:cubicBezTo>
                    <a:pt x="185" y="39"/>
                    <a:pt x="155" y="22"/>
                    <a:pt x="107" y="13"/>
                  </a:cubicBezTo>
                  <a:cubicBezTo>
                    <a:pt x="87" y="9"/>
                    <a:pt x="83" y="5"/>
                    <a:pt x="65" y="3"/>
                  </a:cubicBezTo>
                  <a:close/>
                  <a:moveTo>
                    <a:pt x="39" y="11"/>
                  </a:moveTo>
                  <a:cubicBezTo>
                    <a:pt x="46" y="10"/>
                    <a:pt x="50" y="11"/>
                    <a:pt x="50" y="14"/>
                  </a:cubicBezTo>
                  <a:cubicBezTo>
                    <a:pt x="51" y="16"/>
                    <a:pt x="48" y="18"/>
                    <a:pt x="41" y="19"/>
                  </a:cubicBezTo>
                  <a:cubicBezTo>
                    <a:pt x="34" y="20"/>
                    <a:pt x="31" y="19"/>
                    <a:pt x="30" y="17"/>
                  </a:cubicBezTo>
                  <a:cubicBezTo>
                    <a:pt x="30" y="15"/>
                    <a:pt x="33" y="12"/>
                    <a:pt x="39" y="11"/>
                  </a:cubicBezTo>
                  <a:close/>
                  <a:moveTo>
                    <a:pt x="90" y="88"/>
                  </a:moveTo>
                  <a:cubicBezTo>
                    <a:pt x="94" y="86"/>
                    <a:pt x="96" y="84"/>
                    <a:pt x="96" y="81"/>
                  </a:cubicBezTo>
                  <a:cubicBezTo>
                    <a:pt x="96" y="75"/>
                    <a:pt x="88" y="70"/>
                    <a:pt x="78" y="70"/>
                  </a:cubicBezTo>
                  <a:cubicBezTo>
                    <a:pt x="68" y="70"/>
                    <a:pt x="60" y="75"/>
                    <a:pt x="60" y="81"/>
                  </a:cubicBezTo>
                  <a:cubicBezTo>
                    <a:pt x="60" y="84"/>
                    <a:pt x="62" y="86"/>
                    <a:pt x="66" y="88"/>
                  </a:cubicBezTo>
                  <a:cubicBezTo>
                    <a:pt x="68" y="136"/>
                    <a:pt x="68" y="136"/>
                    <a:pt x="68" y="136"/>
                  </a:cubicBezTo>
                  <a:cubicBezTo>
                    <a:pt x="71" y="135"/>
                    <a:pt x="84" y="129"/>
                    <a:pt x="89" y="127"/>
                  </a:cubicBezTo>
                  <a:lnTo>
                    <a:pt x="90" y="88"/>
                  </a:lnTo>
                  <a:close/>
                  <a:moveTo>
                    <a:pt x="87" y="166"/>
                  </a:moveTo>
                  <a:cubicBezTo>
                    <a:pt x="82" y="168"/>
                    <a:pt x="69" y="173"/>
                    <a:pt x="69" y="174"/>
                  </a:cubicBezTo>
                  <a:cubicBezTo>
                    <a:pt x="71" y="240"/>
                    <a:pt x="71" y="240"/>
                    <a:pt x="71" y="240"/>
                  </a:cubicBezTo>
                  <a:cubicBezTo>
                    <a:pt x="73" y="240"/>
                    <a:pt x="82" y="238"/>
                    <a:pt x="85" y="238"/>
                  </a:cubicBezTo>
                  <a:lnTo>
                    <a:pt x="87" y="166"/>
                  </a:lnTo>
                  <a:close/>
                  <a:moveTo>
                    <a:pt x="72" y="268"/>
                  </a:moveTo>
                  <a:cubicBezTo>
                    <a:pt x="74" y="326"/>
                    <a:pt x="75" y="330"/>
                    <a:pt x="78" y="335"/>
                  </a:cubicBezTo>
                  <a:cubicBezTo>
                    <a:pt x="81" y="330"/>
                    <a:pt x="82" y="325"/>
                    <a:pt x="84" y="266"/>
                  </a:cubicBezTo>
                  <a:cubicBezTo>
                    <a:pt x="82" y="266"/>
                    <a:pt x="75" y="267"/>
                    <a:pt x="72" y="2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4176713" rtl="0" eaLnBrk="0" fontAlgn="base" hangingPunct="0">
        <a:spcBef>
          <a:spcPct val="0"/>
        </a:spcBef>
        <a:spcAft>
          <a:spcPct val="0"/>
        </a:spcAft>
        <a:defRPr sz="91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defTabSz="4176713" rtl="0" eaLnBrk="0" fontAlgn="base" hangingPunct="0">
        <a:spcBef>
          <a:spcPct val="0"/>
        </a:spcBef>
        <a:spcAft>
          <a:spcPct val="0"/>
        </a:spcAft>
        <a:defRPr sz="91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176713" rtl="0" eaLnBrk="0" fontAlgn="base" hangingPunct="0">
        <a:spcBef>
          <a:spcPct val="0"/>
        </a:spcBef>
        <a:spcAft>
          <a:spcPct val="0"/>
        </a:spcAft>
        <a:defRPr sz="91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176713" rtl="0" eaLnBrk="0" fontAlgn="base" hangingPunct="0">
        <a:spcBef>
          <a:spcPct val="0"/>
        </a:spcBef>
        <a:spcAft>
          <a:spcPct val="0"/>
        </a:spcAft>
        <a:defRPr sz="91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176713" rtl="0" eaLnBrk="0" fontAlgn="base" hangingPunct="0">
        <a:spcBef>
          <a:spcPct val="0"/>
        </a:spcBef>
        <a:spcAft>
          <a:spcPct val="0"/>
        </a:spcAft>
        <a:defRPr sz="91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176713" rtl="0" fontAlgn="base">
        <a:spcBef>
          <a:spcPct val="0"/>
        </a:spcBef>
        <a:spcAft>
          <a:spcPct val="0"/>
        </a:spcAft>
        <a:defRPr sz="91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defTabSz="4176713" rtl="0" fontAlgn="base">
        <a:spcBef>
          <a:spcPct val="0"/>
        </a:spcBef>
        <a:spcAft>
          <a:spcPct val="0"/>
        </a:spcAft>
        <a:defRPr sz="91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defTabSz="4176713" rtl="0" fontAlgn="base">
        <a:spcBef>
          <a:spcPct val="0"/>
        </a:spcBef>
        <a:spcAft>
          <a:spcPct val="0"/>
        </a:spcAft>
        <a:defRPr sz="91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defTabSz="4176713" rtl="0" fontAlgn="base">
        <a:spcBef>
          <a:spcPct val="0"/>
        </a:spcBef>
        <a:spcAft>
          <a:spcPct val="0"/>
        </a:spcAft>
        <a:defRPr sz="91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1565275" indent="-1565275" algn="l" defTabSz="4176713" rtl="0" eaLnBrk="0" fontAlgn="base" hangingPunct="0">
        <a:spcBef>
          <a:spcPct val="20000"/>
        </a:spcBef>
        <a:spcAft>
          <a:spcPct val="0"/>
        </a:spcAft>
        <a:defRPr sz="45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3392488" indent="-1306513" algn="l" defTabSz="4176713" rtl="0" eaLnBrk="0" fontAlgn="base" hangingPunct="0">
        <a:spcBef>
          <a:spcPct val="20000"/>
        </a:spcBef>
        <a:spcAft>
          <a:spcPct val="0"/>
        </a:spcAft>
        <a:defRPr sz="6800">
          <a:solidFill>
            <a:schemeClr val="tx1"/>
          </a:solidFill>
          <a:latin typeface="+mn-lt"/>
          <a:ea typeface="+mn-ea"/>
        </a:defRPr>
      </a:lvl2pPr>
      <a:lvl3pPr marL="5218113" indent="-1041400" algn="l" defTabSz="4176713" rtl="0" eaLnBrk="0" fontAlgn="base" hangingPunct="0">
        <a:spcBef>
          <a:spcPct val="20000"/>
        </a:spcBef>
        <a:spcAft>
          <a:spcPct val="0"/>
        </a:spcAft>
        <a:defRPr sz="4500">
          <a:solidFill>
            <a:schemeClr val="tx1"/>
          </a:solidFill>
          <a:latin typeface="+mn-lt"/>
          <a:ea typeface="+mn-ea"/>
        </a:defRPr>
      </a:lvl3pPr>
      <a:lvl4pPr marL="7308850" indent="-1044575" algn="l" defTabSz="4176713" rtl="0" eaLnBrk="0" fontAlgn="base" hangingPunct="0">
        <a:spcBef>
          <a:spcPct val="2000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</a:defRPr>
      </a:lvl4pPr>
      <a:lvl5pPr marL="9393238" indent="-1047750" algn="l" defTabSz="4176713" rtl="0" eaLnBrk="0" fontAlgn="base" hangingPunct="0">
        <a:spcBef>
          <a:spcPct val="2000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</a:defRPr>
      </a:lvl5pPr>
      <a:lvl6pPr marL="9850438" indent="-1047750" algn="l" defTabSz="4176713" rtl="0" fontAlgn="base">
        <a:spcBef>
          <a:spcPct val="2000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</a:defRPr>
      </a:lvl6pPr>
      <a:lvl7pPr marL="10307638" indent="-1047750" algn="l" defTabSz="4176713" rtl="0" fontAlgn="base">
        <a:spcBef>
          <a:spcPct val="2000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</a:defRPr>
      </a:lvl7pPr>
      <a:lvl8pPr marL="10764838" indent="-1047750" algn="l" defTabSz="4176713" rtl="0" fontAlgn="base">
        <a:spcBef>
          <a:spcPct val="2000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</a:defRPr>
      </a:lvl8pPr>
      <a:lvl9pPr marL="11222038" indent="-1047750" algn="l" defTabSz="4176713" rtl="0" fontAlgn="base">
        <a:spcBef>
          <a:spcPct val="2000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6" Type="http://schemas.openxmlformats.org/officeDocument/2006/relationships/image" Target="../media/image4.jpeg"/><Relationship Id="rId7" Type="http://schemas.openxmlformats.org/officeDocument/2006/relationships/image" Target="../media/image5.emf"/><Relationship Id="rId8" Type="http://schemas.openxmlformats.org/officeDocument/2006/relationships/image" Target="../media/image6.jpg"/><Relationship Id="rId9" Type="http://schemas.openxmlformats.org/officeDocument/2006/relationships/image" Target="../media/image7.png"/><Relationship Id="rId10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212"/>
          <p:cNvSpPr txBox="1">
            <a:spLocks noChangeArrowheads="1"/>
          </p:cNvSpPr>
          <p:nvPr/>
        </p:nvSpPr>
        <p:spPr bwMode="auto">
          <a:xfrm>
            <a:off x="10819507" y="10675070"/>
            <a:ext cx="10513168" cy="919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720000" tIns="360000" rIns="720000" bIns="360000">
            <a:spAutoFit/>
          </a:bodyPr>
          <a:lstStyle>
            <a:lvl1pPr algn="l" defTabSz="12985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defTabSz="12985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defTabSz="12985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defTabSz="12985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defTabSz="12985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12985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12985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12985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12985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4176713"/>
            <a:r>
              <a:rPr lang="en-US" sz="6000" b="1" dirty="0" smtClean="0">
                <a:latin typeface="Arial" charset="0"/>
              </a:rPr>
              <a:t>Materials and methods</a:t>
            </a:r>
            <a:endParaRPr lang="en-US" sz="6000" b="1" dirty="0">
              <a:latin typeface="Arial" charset="0"/>
            </a:endParaRPr>
          </a:p>
          <a:p>
            <a:pPr marL="457200" indent="-457200">
              <a:spcBef>
                <a:spcPts val="0"/>
              </a:spcBef>
              <a:buFont typeface="Wingdings" charset="2"/>
              <a:buChar char="§"/>
            </a:pPr>
            <a:r>
              <a:rPr lang="da-DK" sz="3500" b="1" dirty="0" smtClean="0">
                <a:latin typeface="Arial" charset="0"/>
              </a:rPr>
              <a:t>Population</a:t>
            </a:r>
            <a:r>
              <a:rPr lang="da-DK" sz="3500" dirty="0">
                <a:latin typeface="Arial" charset="0"/>
              </a:rPr>
              <a:t/>
            </a:r>
            <a:br>
              <a:rPr lang="da-DK" sz="3500" dirty="0">
                <a:latin typeface="Arial" charset="0"/>
              </a:rPr>
            </a:br>
            <a:r>
              <a:rPr lang="da-DK" sz="3500" dirty="0" smtClean="0">
                <a:latin typeface="Arial" charset="0"/>
              </a:rPr>
              <a:t>83 </a:t>
            </a:r>
            <a:r>
              <a:rPr lang="da-DK" sz="3500" dirty="0" err="1">
                <a:latin typeface="Arial" charset="0"/>
              </a:rPr>
              <a:t>eels</a:t>
            </a:r>
            <a:r>
              <a:rPr lang="da-DK" sz="3500" dirty="0">
                <a:latin typeface="Arial" charset="0"/>
              </a:rPr>
              <a:t> </a:t>
            </a:r>
            <a:r>
              <a:rPr lang="da-DK" sz="3500" dirty="0" err="1">
                <a:latin typeface="Arial" charset="0"/>
              </a:rPr>
              <a:t>treated</a:t>
            </a:r>
            <a:r>
              <a:rPr lang="da-DK" sz="3500" dirty="0">
                <a:latin typeface="Arial" charset="0"/>
              </a:rPr>
              <a:t> with </a:t>
            </a:r>
            <a:r>
              <a:rPr lang="da-DK" sz="3500" dirty="0" err="1">
                <a:latin typeface="Arial" charset="0"/>
              </a:rPr>
              <a:t>salmon</a:t>
            </a:r>
            <a:r>
              <a:rPr lang="da-DK" sz="3500" dirty="0">
                <a:latin typeface="Arial" charset="0"/>
              </a:rPr>
              <a:t> </a:t>
            </a:r>
            <a:r>
              <a:rPr lang="da-DK" sz="3500" dirty="0" err="1">
                <a:latin typeface="Arial" charset="0"/>
              </a:rPr>
              <a:t>pituitary</a:t>
            </a:r>
            <a:r>
              <a:rPr lang="da-DK" sz="3500" dirty="0">
                <a:latin typeface="Arial" charset="0"/>
              </a:rPr>
              <a:t> </a:t>
            </a:r>
            <a:r>
              <a:rPr lang="da-DK" sz="3500" dirty="0" err="1" smtClean="0">
                <a:latin typeface="Arial" charset="0"/>
              </a:rPr>
              <a:t>extract</a:t>
            </a:r>
            <a:r>
              <a:rPr lang="da-DK" sz="3500" dirty="0">
                <a:latin typeface="Arial" charset="0"/>
              </a:rPr>
              <a:t> </a:t>
            </a:r>
            <a:r>
              <a:rPr lang="da-DK" sz="3500" dirty="0" smtClean="0">
                <a:latin typeface="Arial" charset="0"/>
              </a:rPr>
              <a:t>to </a:t>
            </a:r>
            <a:r>
              <a:rPr lang="da-DK" sz="3500" dirty="0" err="1">
                <a:latin typeface="Arial" charset="0"/>
              </a:rPr>
              <a:t>induce</a:t>
            </a:r>
            <a:r>
              <a:rPr lang="da-DK" sz="3500" dirty="0">
                <a:latin typeface="Arial" charset="0"/>
              </a:rPr>
              <a:t> </a:t>
            </a:r>
            <a:r>
              <a:rPr lang="da-DK" sz="3500" dirty="0" err="1">
                <a:latin typeface="Arial" charset="0"/>
              </a:rPr>
              <a:t>ovarian</a:t>
            </a:r>
            <a:r>
              <a:rPr lang="da-DK" sz="3500" dirty="0">
                <a:latin typeface="Arial" charset="0"/>
              </a:rPr>
              <a:t> </a:t>
            </a:r>
            <a:r>
              <a:rPr lang="da-DK" sz="3500" dirty="0" err="1" smtClean="0">
                <a:latin typeface="Arial" charset="0"/>
              </a:rPr>
              <a:t>maturation</a:t>
            </a:r>
            <a:r>
              <a:rPr lang="da-DK" sz="3500" dirty="0" smtClean="0">
                <a:latin typeface="Arial" charset="0"/>
              </a:rPr>
              <a:t/>
            </a:r>
            <a:br>
              <a:rPr lang="da-DK" sz="3500" dirty="0" smtClean="0">
                <a:latin typeface="Arial" charset="0"/>
              </a:rPr>
            </a:br>
            <a:endParaRPr lang="da-DK" sz="3500" dirty="0">
              <a:latin typeface="Arial" charset="0"/>
            </a:endParaRPr>
          </a:p>
          <a:p>
            <a:pPr marL="457200" indent="-457200">
              <a:spcBef>
                <a:spcPts val="0"/>
              </a:spcBef>
              <a:buFont typeface="Wingdings" charset="2"/>
              <a:buChar char="§"/>
            </a:pPr>
            <a:r>
              <a:rPr lang="da-DK" sz="3500" b="1" dirty="0" err="1">
                <a:latin typeface="Arial" charset="0"/>
              </a:rPr>
              <a:t>Ultrasound</a:t>
            </a:r>
            <a:r>
              <a:rPr lang="da-DK" sz="3500" b="1" dirty="0">
                <a:latin typeface="Arial" charset="0"/>
              </a:rPr>
              <a:t> </a:t>
            </a:r>
            <a:r>
              <a:rPr lang="da-DK" sz="3500" b="1" dirty="0" err="1" smtClean="0">
                <a:latin typeface="Arial" charset="0"/>
              </a:rPr>
              <a:t>scans</a:t>
            </a:r>
            <a:r>
              <a:rPr lang="da-DK" sz="3500" b="1" dirty="0" smtClean="0">
                <a:latin typeface="Arial" charset="0"/>
              </a:rPr>
              <a:t> </a:t>
            </a:r>
            <a:r>
              <a:rPr lang="da-DK" sz="3500" dirty="0" smtClean="0">
                <a:latin typeface="Arial" charset="0"/>
              </a:rPr>
              <a:t/>
            </a:r>
            <a:br>
              <a:rPr lang="da-DK" sz="3500" dirty="0" smtClean="0">
                <a:latin typeface="Arial" charset="0"/>
              </a:rPr>
            </a:br>
            <a:r>
              <a:rPr lang="da-DK" sz="3500" dirty="0" smtClean="0">
                <a:latin typeface="Arial" charset="0"/>
              </a:rPr>
              <a:t>At </a:t>
            </a:r>
            <a:r>
              <a:rPr lang="da-DK" sz="3500" dirty="0" err="1">
                <a:latin typeface="Arial" charset="0"/>
              </a:rPr>
              <a:t>week</a:t>
            </a:r>
            <a:r>
              <a:rPr lang="da-DK" sz="3500" dirty="0">
                <a:latin typeface="Arial" charset="0"/>
              </a:rPr>
              <a:t> 7 and </a:t>
            </a:r>
            <a:r>
              <a:rPr lang="da-DK" sz="3500" dirty="0" err="1">
                <a:latin typeface="Arial" charset="0"/>
              </a:rPr>
              <a:t>week</a:t>
            </a:r>
            <a:r>
              <a:rPr lang="da-DK" sz="3500" dirty="0">
                <a:latin typeface="Arial" charset="0"/>
              </a:rPr>
              <a:t> </a:t>
            </a:r>
            <a:r>
              <a:rPr lang="da-DK" sz="3500" dirty="0" smtClean="0">
                <a:latin typeface="Arial" charset="0"/>
              </a:rPr>
              <a:t>11</a:t>
            </a:r>
            <a:br>
              <a:rPr lang="da-DK" sz="3500" dirty="0" smtClean="0">
                <a:latin typeface="Arial" charset="0"/>
              </a:rPr>
            </a:br>
            <a:endParaRPr lang="da-DK" sz="3500" dirty="0">
              <a:latin typeface="Arial" charset="0"/>
            </a:endParaRPr>
          </a:p>
          <a:p>
            <a:pPr marL="457200" indent="-457200">
              <a:spcBef>
                <a:spcPts val="0"/>
              </a:spcBef>
              <a:buFont typeface="Wingdings" charset="2"/>
              <a:buChar char="§"/>
            </a:pPr>
            <a:r>
              <a:rPr lang="da-DK" sz="3500" b="1" dirty="0" err="1">
                <a:latin typeface="Arial" charset="0"/>
              </a:rPr>
              <a:t>Texture</a:t>
            </a:r>
            <a:r>
              <a:rPr lang="da-DK" sz="3500" b="1" dirty="0">
                <a:latin typeface="Arial" charset="0"/>
              </a:rPr>
              <a:t> </a:t>
            </a:r>
            <a:r>
              <a:rPr lang="da-DK" sz="3500" b="1" dirty="0" err="1" smtClean="0">
                <a:latin typeface="Arial" charset="0"/>
              </a:rPr>
              <a:t>analysis</a:t>
            </a:r>
            <a:r>
              <a:rPr lang="da-DK" sz="3500" b="1" dirty="0">
                <a:latin typeface="Arial" charset="0"/>
              </a:rPr>
              <a:t/>
            </a:r>
            <a:br>
              <a:rPr lang="da-DK" sz="3500" b="1" dirty="0">
                <a:latin typeface="Arial" charset="0"/>
              </a:rPr>
            </a:br>
            <a:r>
              <a:rPr lang="da-DK" sz="3500" dirty="0" smtClean="0">
                <a:latin typeface="Arial" charset="0"/>
                <a:sym typeface="Wingdings" panose="05000000000000000000" pitchFamily="2" charset="2"/>
              </a:rPr>
              <a:t>Gray</a:t>
            </a:r>
            <a:r>
              <a:rPr lang="da-DK" sz="3500" dirty="0">
                <a:latin typeface="Arial" charset="0"/>
                <a:sym typeface="Wingdings" panose="05000000000000000000" pitchFamily="2" charset="2"/>
              </a:rPr>
              <a:t>-</a:t>
            </a:r>
            <a:r>
              <a:rPr lang="da-DK" sz="3500" dirty="0" err="1">
                <a:latin typeface="Arial" charset="0"/>
                <a:sym typeface="Wingdings" panose="05000000000000000000" pitchFamily="2" charset="2"/>
              </a:rPr>
              <a:t>level</a:t>
            </a:r>
            <a:r>
              <a:rPr lang="da-DK" sz="3500" dirty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da-DK" sz="3500" dirty="0" err="1">
                <a:latin typeface="Arial" charset="0"/>
                <a:sym typeface="Wingdings" panose="05000000000000000000" pitchFamily="2" charset="2"/>
              </a:rPr>
              <a:t>co-ocurrence</a:t>
            </a:r>
            <a:r>
              <a:rPr lang="da-DK" sz="3500" dirty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da-DK" sz="3500" dirty="0" err="1">
                <a:latin typeface="Arial" charset="0"/>
                <a:sym typeface="Wingdings" panose="05000000000000000000" pitchFamily="2" charset="2"/>
              </a:rPr>
              <a:t>matrices</a:t>
            </a:r>
            <a:r>
              <a:rPr lang="da-DK" sz="3500" baseline="30000" dirty="0" err="1">
                <a:latin typeface="Arial" charset="0"/>
                <a:sym typeface="Wingdings" panose="05000000000000000000" pitchFamily="2" charset="2"/>
              </a:rPr>
              <a:t>ab</a:t>
            </a:r>
            <a:r>
              <a:rPr lang="da-DK" sz="3500" dirty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da-DK" sz="3500" dirty="0" smtClean="0">
                <a:latin typeface="Arial" charset="0"/>
              </a:rPr>
              <a:t>Principal </a:t>
            </a:r>
            <a:r>
              <a:rPr lang="da-DK" sz="3500" dirty="0">
                <a:latin typeface="Arial" charset="0"/>
              </a:rPr>
              <a:t>Component Analysis (PCA</a:t>
            </a:r>
            <a:r>
              <a:rPr lang="da-DK" sz="3500" dirty="0" smtClean="0">
                <a:latin typeface="Arial" charset="0"/>
              </a:rPr>
              <a:t>)</a:t>
            </a:r>
            <a:br>
              <a:rPr lang="da-DK" sz="3500" dirty="0" smtClean="0">
                <a:latin typeface="Arial" charset="0"/>
              </a:rPr>
            </a:br>
            <a:endParaRPr lang="da-DK" sz="3500" dirty="0">
              <a:latin typeface="Arial" charset="0"/>
            </a:endParaRPr>
          </a:p>
          <a:p>
            <a:pPr marL="457200" indent="-457200">
              <a:spcBef>
                <a:spcPts val="0"/>
              </a:spcBef>
              <a:buFont typeface="Wingdings" charset="2"/>
              <a:buChar char="§"/>
            </a:pPr>
            <a:r>
              <a:rPr lang="da-DK" sz="3500" b="1" dirty="0" err="1">
                <a:latin typeface="Arial"/>
                <a:cs typeface="Arial"/>
              </a:rPr>
              <a:t>Classifcation</a:t>
            </a:r>
            <a:r>
              <a:rPr lang="da-DK" sz="3500" b="1" dirty="0">
                <a:latin typeface="Arial"/>
                <a:cs typeface="Arial"/>
              </a:rPr>
              <a:t> </a:t>
            </a:r>
            <a:r>
              <a:rPr lang="da-DK" sz="3500" b="1" dirty="0" smtClean="0">
                <a:latin typeface="Arial"/>
                <a:cs typeface="Arial"/>
              </a:rPr>
              <a:t/>
            </a:r>
            <a:br>
              <a:rPr lang="da-DK" sz="3500" b="1" dirty="0" smtClean="0">
                <a:latin typeface="Arial"/>
                <a:cs typeface="Arial"/>
              </a:rPr>
            </a:br>
            <a:r>
              <a:rPr lang="da-DK" sz="3500" dirty="0" err="1">
                <a:latin typeface="Arial"/>
                <a:cs typeface="Arial"/>
              </a:rPr>
              <a:t>B</a:t>
            </a:r>
            <a:r>
              <a:rPr lang="da-DK" sz="3500" dirty="0" err="1" smtClean="0">
                <a:latin typeface="Arial"/>
                <a:cs typeface="Arial"/>
              </a:rPr>
              <a:t>ased</a:t>
            </a:r>
            <a:r>
              <a:rPr lang="da-DK" sz="3500" dirty="0" smtClean="0">
                <a:latin typeface="Arial"/>
                <a:cs typeface="Arial"/>
              </a:rPr>
              <a:t> </a:t>
            </a:r>
            <a:r>
              <a:rPr lang="da-DK" sz="3500" dirty="0">
                <a:latin typeface="Arial"/>
                <a:cs typeface="Arial"/>
              </a:rPr>
              <a:t>on </a:t>
            </a:r>
            <a:r>
              <a:rPr lang="da-DK" sz="3500" dirty="0" err="1">
                <a:latin typeface="Arial"/>
                <a:cs typeface="Arial"/>
              </a:rPr>
              <a:t>histology</a:t>
            </a:r>
            <a:r>
              <a:rPr lang="da-DK" sz="3500" dirty="0">
                <a:latin typeface="Arial"/>
                <a:cs typeface="Arial"/>
              </a:rPr>
              <a:t> of </a:t>
            </a:r>
            <a:r>
              <a:rPr lang="da-DK" sz="3500" dirty="0" smtClean="0">
                <a:latin typeface="Arial"/>
                <a:cs typeface="Arial"/>
              </a:rPr>
              <a:t>ovaries:</a:t>
            </a:r>
            <a:br>
              <a:rPr lang="da-DK" sz="3500" dirty="0" smtClean="0">
                <a:latin typeface="Arial"/>
                <a:cs typeface="Arial"/>
              </a:rPr>
            </a:br>
            <a:r>
              <a:rPr lang="da-DK" sz="3500" dirty="0" smtClean="0">
                <a:latin typeface="Arial"/>
                <a:cs typeface="Arial"/>
              </a:rPr>
              <a:t>Non, </a:t>
            </a:r>
            <a:r>
              <a:rPr lang="da-DK" sz="3500" dirty="0" err="1">
                <a:latin typeface="Arial"/>
                <a:cs typeface="Arial"/>
              </a:rPr>
              <a:t>slow</a:t>
            </a:r>
            <a:r>
              <a:rPr lang="da-DK" sz="3500" dirty="0">
                <a:latin typeface="Arial"/>
                <a:cs typeface="Arial"/>
              </a:rPr>
              <a:t> </a:t>
            </a:r>
            <a:r>
              <a:rPr lang="da-DK" sz="3500" dirty="0" smtClean="0">
                <a:latin typeface="Arial"/>
                <a:cs typeface="Arial"/>
              </a:rPr>
              <a:t>or </a:t>
            </a:r>
            <a:r>
              <a:rPr lang="da-DK" sz="3500" dirty="0">
                <a:latin typeface="Arial"/>
                <a:cs typeface="Arial"/>
              </a:rPr>
              <a:t>fast </a:t>
            </a:r>
            <a:r>
              <a:rPr lang="da-DK" sz="3500" dirty="0" smtClean="0">
                <a:latin typeface="Arial"/>
                <a:cs typeface="Arial"/>
              </a:rPr>
              <a:t>responder</a:t>
            </a:r>
            <a:endParaRPr lang="da-DK" sz="3500" dirty="0">
              <a:latin typeface="Arial"/>
              <a:cs typeface="Arial"/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20966062" y="10891095"/>
            <a:ext cx="7791155" cy="6919983"/>
            <a:chOff x="11179547" y="24716630"/>
            <a:chExt cx="7128792" cy="6331683"/>
          </a:xfrm>
        </p:grpSpPr>
        <p:pic>
          <p:nvPicPr>
            <p:cNvPr id="3" name="Picture 2" descr="Fintan_Lene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25" b="21705"/>
            <a:stretch/>
          </p:blipFill>
          <p:spPr>
            <a:xfrm>
              <a:off x="11179547" y="24716630"/>
              <a:ext cx="7128792" cy="5918694"/>
            </a:xfrm>
            <a:prstGeom prst="rect">
              <a:avLst/>
            </a:prstGeom>
          </p:spPr>
        </p:pic>
        <p:sp>
          <p:nvSpPr>
            <p:cNvPr id="29" name="Text Box 38"/>
            <p:cNvSpPr txBox="1">
              <a:spLocks noChangeArrowheads="1"/>
            </p:cNvSpPr>
            <p:nvPr/>
          </p:nvSpPr>
          <p:spPr bwMode="auto">
            <a:xfrm>
              <a:off x="11251555" y="30405262"/>
              <a:ext cx="7056784" cy="643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86402" tIns="43201" rIns="86402" bIns="43201">
              <a:spAutoFit/>
            </a:bodyPr>
            <a:lstStyle>
              <a:lvl1pPr defTabSz="863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31800" defTabSz="863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63600" defTabSz="863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95400" defTabSz="863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728788" defTabSz="863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85988" defTabSz="863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643188" defTabSz="863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100388" defTabSz="863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557588" defTabSz="863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da-DK" sz="2000" b="1" dirty="0" err="1" smtClean="0">
                  <a:latin typeface="Arial" charset="0"/>
                  <a:cs typeface="+mn-cs"/>
                </a:rPr>
                <a:t>Figure</a:t>
              </a:r>
              <a:r>
                <a:rPr lang="da-DK" sz="2000" b="1" dirty="0" smtClean="0">
                  <a:latin typeface="Arial" charset="0"/>
                  <a:cs typeface="+mn-cs"/>
                </a:rPr>
                <a:t> 2. </a:t>
              </a:r>
              <a:r>
                <a:rPr lang="da-DK" sz="2000" dirty="0" smtClean="0">
                  <a:latin typeface="Arial" charset="0"/>
                  <a:cs typeface="+mn-cs"/>
                </a:rPr>
                <a:t>Sampling. </a:t>
              </a:r>
              <a:r>
                <a:rPr lang="da-DK" sz="2000" dirty="0" err="1" smtClean="0">
                  <a:latin typeface="Arial" charset="0"/>
                  <a:cs typeface="+mn-cs"/>
                </a:rPr>
                <a:t>Ultrasound</a:t>
              </a:r>
              <a:r>
                <a:rPr lang="da-DK" sz="2000" dirty="0" smtClean="0">
                  <a:latin typeface="Arial" charset="0"/>
                  <a:cs typeface="+mn-cs"/>
                </a:rPr>
                <a:t> images </a:t>
              </a:r>
              <a:r>
                <a:rPr lang="da-DK" sz="2000" dirty="0" err="1" smtClean="0">
                  <a:latin typeface="Arial" charset="0"/>
                  <a:cs typeface="+mn-cs"/>
                </a:rPr>
                <a:t>were</a:t>
              </a:r>
              <a:r>
                <a:rPr lang="da-DK" sz="2000" dirty="0" smtClean="0">
                  <a:latin typeface="Arial" charset="0"/>
                  <a:cs typeface="+mn-cs"/>
                </a:rPr>
                <a:t> </a:t>
              </a:r>
              <a:r>
                <a:rPr lang="da-DK" sz="2000" dirty="0" err="1" smtClean="0">
                  <a:latin typeface="Arial" charset="0"/>
                  <a:cs typeface="+mn-cs"/>
                </a:rPr>
                <a:t>recorded</a:t>
              </a:r>
              <a:r>
                <a:rPr lang="da-DK" sz="2000" dirty="0" smtClean="0">
                  <a:latin typeface="Arial" charset="0"/>
                  <a:cs typeface="+mn-cs"/>
                </a:rPr>
                <a:t> </a:t>
              </a:r>
              <a:r>
                <a:rPr lang="da-DK" sz="2000" dirty="0" err="1" smtClean="0">
                  <a:latin typeface="Arial" charset="0"/>
                  <a:cs typeface="+mn-cs"/>
                </a:rPr>
                <a:t>using</a:t>
              </a:r>
              <a:r>
                <a:rPr lang="da-DK" sz="2000" dirty="0" smtClean="0">
                  <a:latin typeface="Arial" charset="0"/>
                  <a:cs typeface="+mn-cs"/>
                </a:rPr>
                <a:t> a portable </a:t>
              </a:r>
              <a:r>
                <a:rPr lang="da-DK" sz="2000" dirty="0" err="1" smtClean="0">
                  <a:latin typeface="Arial" charset="0"/>
                  <a:cs typeface="+mn-cs"/>
                </a:rPr>
                <a:t>ultrasound</a:t>
              </a:r>
              <a:r>
                <a:rPr lang="da-DK" sz="2000" dirty="0" smtClean="0">
                  <a:latin typeface="Arial" charset="0"/>
                  <a:cs typeface="+mn-cs"/>
                </a:rPr>
                <a:t> </a:t>
              </a:r>
              <a:r>
                <a:rPr lang="da-DK" sz="2000" dirty="0" err="1" smtClean="0">
                  <a:latin typeface="Arial" charset="0"/>
                  <a:cs typeface="+mn-cs"/>
                </a:rPr>
                <a:t>machine</a:t>
              </a:r>
              <a:r>
                <a:rPr lang="da-DK" sz="2000" dirty="0">
                  <a:latin typeface="Arial" charset="0"/>
                  <a:cs typeface="+mn-cs"/>
                </a:rPr>
                <a:t> </a:t>
              </a:r>
              <a:r>
                <a:rPr lang="da-DK" sz="2000" dirty="0" err="1" smtClean="0">
                  <a:latin typeface="Arial" charset="0"/>
                  <a:cs typeface="+mn-cs"/>
                </a:rPr>
                <a:t>coupled</a:t>
              </a:r>
              <a:r>
                <a:rPr lang="da-DK" sz="2000" dirty="0" smtClean="0">
                  <a:latin typeface="Arial" charset="0"/>
                  <a:cs typeface="+mn-cs"/>
                </a:rPr>
                <a:t> with a 18 MHz transducer.</a:t>
              </a:r>
              <a:endParaRPr lang="en-US" sz="2000" dirty="0">
                <a:latin typeface="Arial" charset="0"/>
              </a:endParaRPr>
            </a:p>
          </p:txBody>
        </p:sp>
      </p:grp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48699" y="18955990"/>
            <a:ext cx="6862486" cy="6355813"/>
            <a:chOff x="20822931" y="18883982"/>
            <a:chExt cx="7949589" cy="7362653"/>
          </a:xfrm>
        </p:grpSpPr>
        <p:pic>
          <p:nvPicPr>
            <p:cNvPr id="8" name="Picture 7" descr="Texture analysis, example from sixth block.png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D6D6D6"/>
                </a:clrFrom>
                <a:clrTo>
                  <a:srgbClr val="D6D6D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12" t="3768" r="6919" b="38208"/>
            <a:stretch/>
          </p:blipFill>
          <p:spPr>
            <a:xfrm>
              <a:off x="20900627" y="18883982"/>
              <a:ext cx="7871893" cy="6468955"/>
            </a:xfrm>
            <a:prstGeom prst="rect">
              <a:avLst/>
            </a:prstGeom>
            <a:ln w="38100">
              <a:solidFill>
                <a:schemeClr val="bg2"/>
              </a:solidFill>
            </a:ln>
          </p:spPr>
        </p:pic>
        <p:sp>
          <p:nvSpPr>
            <p:cNvPr id="42" name="Text Box 38"/>
            <p:cNvSpPr txBox="1">
              <a:spLocks noChangeArrowheads="1"/>
            </p:cNvSpPr>
            <p:nvPr/>
          </p:nvSpPr>
          <p:spPr bwMode="auto">
            <a:xfrm>
              <a:off x="20822931" y="25432504"/>
              <a:ext cx="7920880" cy="814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86402" tIns="43201" rIns="86402" bIns="43201">
              <a:spAutoFit/>
            </a:bodyPr>
            <a:lstStyle>
              <a:lvl1pPr defTabSz="863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31800" defTabSz="863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63600" defTabSz="863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95400" defTabSz="863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728788" defTabSz="863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85988" defTabSz="863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643188" defTabSz="863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100388" defTabSz="863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557588" defTabSz="863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da-DK" sz="2000" b="1" dirty="0" err="1" smtClean="0">
                  <a:latin typeface="Arial" charset="0"/>
                  <a:cs typeface="+mn-cs"/>
                </a:rPr>
                <a:t>Figure</a:t>
              </a:r>
              <a:r>
                <a:rPr lang="da-DK" sz="2000" b="1" dirty="0" smtClean="0">
                  <a:latin typeface="Arial" charset="0"/>
                  <a:cs typeface="+mn-cs"/>
                </a:rPr>
                <a:t> </a:t>
              </a:r>
              <a:r>
                <a:rPr lang="da-DK" sz="2000" b="1" dirty="0">
                  <a:latin typeface="Arial" charset="0"/>
                  <a:cs typeface="+mn-cs"/>
                </a:rPr>
                <a:t>5</a:t>
              </a:r>
              <a:r>
                <a:rPr lang="da-DK" sz="2000" b="1" dirty="0" smtClean="0">
                  <a:latin typeface="Arial" charset="0"/>
                  <a:cs typeface="+mn-cs"/>
                </a:rPr>
                <a:t>. </a:t>
              </a:r>
              <a:r>
                <a:rPr lang="da-DK" sz="2000" dirty="0" smtClean="0">
                  <a:latin typeface="Arial" charset="0"/>
                  <a:cs typeface="+mn-cs"/>
                </a:rPr>
                <a:t>Gray-level </a:t>
              </a:r>
              <a:r>
                <a:rPr lang="da-DK" sz="2000" dirty="0" err="1" smtClean="0">
                  <a:latin typeface="Arial" charset="0"/>
                  <a:cs typeface="+mn-cs"/>
                </a:rPr>
                <a:t>co-occurrence</a:t>
              </a:r>
              <a:r>
                <a:rPr lang="da-DK" sz="2000" dirty="0" smtClean="0">
                  <a:latin typeface="Arial" charset="0"/>
                  <a:cs typeface="+mn-cs"/>
                </a:rPr>
                <a:t> matrices for the region of </a:t>
              </a:r>
              <a:r>
                <a:rPr lang="da-DK" sz="2000" dirty="0" err="1" smtClean="0">
                  <a:latin typeface="Arial" charset="0"/>
                  <a:cs typeface="+mn-cs"/>
                </a:rPr>
                <a:t>interest</a:t>
              </a:r>
              <a:r>
                <a:rPr lang="da-DK" sz="2000" dirty="0" smtClean="0">
                  <a:latin typeface="Arial" charset="0"/>
                  <a:cs typeface="+mn-cs"/>
                </a:rPr>
                <a:t> in </a:t>
              </a:r>
              <a:r>
                <a:rPr lang="da-DK" sz="2000" dirty="0" err="1" smtClean="0">
                  <a:latin typeface="Arial" charset="0"/>
                  <a:cs typeface="+mn-cs"/>
                </a:rPr>
                <a:t>figure</a:t>
              </a:r>
              <a:r>
                <a:rPr lang="da-DK" sz="2000" dirty="0" smtClean="0">
                  <a:latin typeface="Arial" charset="0"/>
                  <a:cs typeface="+mn-cs"/>
                </a:rPr>
                <a:t> 4.</a:t>
              </a:r>
              <a:endParaRPr lang="da-DK" sz="2000" dirty="0">
                <a:latin typeface="Arial" charset="0"/>
                <a:cs typeface="+mn-cs"/>
              </a:endParaRPr>
            </a:p>
          </p:txBody>
        </p:sp>
      </p:grp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1467579" y="20035801"/>
            <a:ext cx="9649081" cy="6212001"/>
            <a:chOff x="10359823" y="19766600"/>
            <a:chExt cx="8799573" cy="5401387"/>
          </a:xfrm>
        </p:grpSpPr>
        <p:grpSp>
          <p:nvGrpSpPr>
            <p:cNvPr id="52" name="Group 51"/>
            <p:cNvGrpSpPr>
              <a:grpSpLocks noChangeAspect="1"/>
            </p:cNvGrpSpPr>
            <p:nvPr/>
          </p:nvGrpSpPr>
          <p:grpSpPr>
            <a:xfrm>
              <a:off x="10359823" y="19766600"/>
              <a:ext cx="5136314" cy="4257852"/>
              <a:chOff x="20316408" y="17957356"/>
              <a:chExt cx="8136904" cy="7008058"/>
            </a:xfrm>
          </p:grpSpPr>
          <p:pic>
            <p:nvPicPr>
              <p:cNvPr id="53" name="Picture 52" descr="3A83_sept.jpg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456" t="10825" r="10718" b="34944"/>
              <a:stretch/>
            </p:blipFill>
            <p:spPr>
              <a:xfrm>
                <a:off x="20316408" y="17957356"/>
                <a:ext cx="8136904" cy="5531924"/>
              </a:xfrm>
              <a:prstGeom prst="rect">
                <a:avLst/>
              </a:prstGeom>
            </p:spPr>
          </p:pic>
          <p:sp>
            <p:nvSpPr>
              <p:cNvPr id="54" name="Text Box 38"/>
              <p:cNvSpPr txBox="1">
                <a:spLocks noChangeArrowheads="1"/>
              </p:cNvSpPr>
              <p:nvPr/>
            </p:nvSpPr>
            <p:spPr bwMode="auto">
              <a:xfrm>
                <a:off x="20316408" y="23519144"/>
                <a:ext cx="4905201" cy="1446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lIns="86402" tIns="43201" rIns="86402" bIns="43201">
                <a:spAutoFit/>
              </a:bodyPr>
              <a:lstStyle>
                <a:lvl1pPr defTabSz="863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431800" defTabSz="863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863600" defTabSz="863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295400" defTabSz="863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1728788" defTabSz="863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185988" defTabSz="863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643188" defTabSz="863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100388" defTabSz="863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557588" defTabSz="863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da-DK" sz="1800" b="1" dirty="0" err="1" smtClean="0">
                    <a:latin typeface="Arial" charset="0"/>
                    <a:cs typeface="+mn-cs"/>
                  </a:rPr>
                  <a:t>Figure</a:t>
                </a:r>
                <a:r>
                  <a:rPr lang="da-DK" sz="1800" b="1" dirty="0" smtClean="0">
                    <a:latin typeface="Arial" charset="0"/>
                    <a:cs typeface="+mn-cs"/>
                  </a:rPr>
                  <a:t> 3. </a:t>
                </a:r>
                <a:r>
                  <a:rPr lang="da-DK" sz="2000" dirty="0" smtClean="0">
                    <a:latin typeface="Arial" charset="0"/>
                    <a:cs typeface="+mn-cs"/>
                  </a:rPr>
                  <a:t>Original </a:t>
                </a:r>
                <a:r>
                  <a:rPr lang="da-DK" sz="2000" dirty="0" err="1" smtClean="0">
                    <a:latin typeface="Arial" charset="0"/>
                    <a:cs typeface="+mn-cs"/>
                  </a:rPr>
                  <a:t>ultrasound</a:t>
                </a:r>
                <a:r>
                  <a:rPr lang="da-DK" sz="2000" dirty="0" smtClean="0">
                    <a:latin typeface="Arial" charset="0"/>
                    <a:cs typeface="+mn-cs"/>
                  </a:rPr>
                  <a:t> image of an </a:t>
                </a:r>
                <a:r>
                  <a:rPr lang="da-DK" sz="2000" dirty="0" err="1" smtClean="0">
                    <a:latin typeface="Arial" charset="0"/>
                    <a:cs typeface="+mn-cs"/>
                  </a:rPr>
                  <a:t>ovary</a:t>
                </a:r>
                <a:r>
                  <a:rPr lang="da-DK" sz="2000" dirty="0" smtClean="0">
                    <a:latin typeface="Arial" charset="0"/>
                    <a:cs typeface="+mn-cs"/>
                  </a:rPr>
                  <a:t> from </a:t>
                </a:r>
                <a:r>
                  <a:rPr lang="da-DK" sz="2000" i="1" dirty="0" smtClean="0">
                    <a:latin typeface="Arial" charset="0"/>
                    <a:cs typeface="+mn-cs"/>
                  </a:rPr>
                  <a:t>Anguilla anguilla. </a:t>
                </a:r>
                <a:endParaRPr lang="da-DK" sz="2000" dirty="0">
                  <a:latin typeface="Arial" charset="0"/>
                  <a:cs typeface="+mn-cs"/>
                </a:endParaRPr>
              </a:p>
            </p:txBody>
          </p:sp>
        </p:grpSp>
        <p:pic>
          <p:nvPicPr>
            <p:cNvPr id="2" name="Picture 1" descr="3A83_sept_mask.pdf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40" t="18935" r="-629" b="39964"/>
            <a:stretch/>
          </p:blipFill>
          <p:spPr>
            <a:xfrm>
              <a:off x="13974820" y="20956491"/>
              <a:ext cx="5156953" cy="3553541"/>
            </a:xfrm>
            <a:prstGeom prst="rect">
              <a:avLst/>
            </a:prstGeom>
          </p:spPr>
        </p:pic>
        <p:sp>
          <p:nvSpPr>
            <p:cNvPr id="40" name="Text Box 38"/>
            <p:cNvSpPr txBox="1">
              <a:spLocks noChangeArrowheads="1"/>
            </p:cNvSpPr>
            <p:nvPr/>
          </p:nvSpPr>
          <p:spPr bwMode="auto">
            <a:xfrm>
              <a:off x="13974820" y="24556897"/>
              <a:ext cx="5184576" cy="611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86402" tIns="43201" rIns="86402" bIns="43201">
              <a:spAutoFit/>
            </a:bodyPr>
            <a:lstStyle>
              <a:lvl1pPr defTabSz="863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31800" defTabSz="863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63600" defTabSz="863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95400" defTabSz="863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728788" defTabSz="863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85988" defTabSz="863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643188" defTabSz="863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100388" defTabSz="863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557588" defTabSz="863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da-DK" sz="2000" b="1" dirty="0" err="1" smtClean="0">
                  <a:latin typeface="Arial" charset="0"/>
                  <a:cs typeface="+mn-cs"/>
                </a:rPr>
                <a:t>Figure</a:t>
              </a:r>
              <a:r>
                <a:rPr lang="da-DK" sz="2000" b="1" dirty="0" smtClean="0">
                  <a:latin typeface="Arial" charset="0"/>
                  <a:cs typeface="+mn-cs"/>
                </a:rPr>
                <a:t> 4. </a:t>
              </a:r>
              <a:r>
                <a:rPr lang="da-DK" sz="2000" dirty="0" err="1" smtClean="0">
                  <a:latin typeface="Arial" charset="0"/>
                  <a:cs typeface="+mn-cs"/>
                </a:rPr>
                <a:t>Segmentation</a:t>
              </a:r>
              <a:r>
                <a:rPr lang="da-DK" sz="2000" dirty="0" smtClean="0">
                  <a:latin typeface="Arial" charset="0"/>
                  <a:cs typeface="+mn-cs"/>
                </a:rPr>
                <a:t> of image from </a:t>
              </a:r>
              <a:r>
                <a:rPr lang="da-DK" sz="2000" dirty="0" err="1" smtClean="0">
                  <a:latin typeface="Arial" charset="0"/>
                  <a:cs typeface="+mn-cs"/>
                </a:rPr>
                <a:t>figure</a:t>
              </a:r>
              <a:r>
                <a:rPr lang="da-DK" sz="2000" dirty="0" smtClean="0">
                  <a:latin typeface="Arial" charset="0"/>
                  <a:cs typeface="+mn-cs"/>
                </a:rPr>
                <a:t> 3. The </a:t>
              </a:r>
              <a:r>
                <a:rPr lang="da-DK" sz="2000" dirty="0" err="1" smtClean="0">
                  <a:latin typeface="Arial" charset="0"/>
                  <a:cs typeface="+mn-cs"/>
                </a:rPr>
                <a:t>area</a:t>
              </a:r>
              <a:r>
                <a:rPr lang="da-DK" sz="2000" dirty="0" smtClean="0">
                  <a:latin typeface="Arial" charset="0"/>
                  <a:cs typeface="+mn-cs"/>
                </a:rPr>
                <a:t> of </a:t>
              </a:r>
              <a:r>
                <a:rPr lang="da-DK" sz="2000" dirty="0" err="1" smtClean="0">
                  <a:latin typeface="Arial" charset="0"/>
                  <a:cs typeface="+mn-cs"/>
                </a:rPr>
                <a:t>interest</a:t>
              </a:r>
              <a:r>
                <a:rPr lang="da-DK" sz="2000" dirty="0" smtClean="0">
                  <a:latin typeface="Arial" charset="0"/>
                  <a:cs typeface="+mn-cs"/>
                </a:rPr>
                <a:t> is </a:t>
              </a:r>
              <a:r>
                <a:rPr lang="da-DK" sz="2000" dirty="0" err="1" smtClean="0">
                  <a:latin typeface="Arial" charset="0"/>
                  <a:cs typeface="+mn-cs"/>
                </a:rPr>
                <a:t>shown</a:t>
              </a:r>
              <a:r>
                <a:rPr lang="da-DK" sz="2000" dirty="0" smtClean="0">
                  <a:latin typeface="Arial" charset="0"/>
                  <a:cs typeface="+mn-cs"/>
                </a:rPr>
                <a:t> in green.</a:t>
              </a:r>
              <a:endParaRPr lang="da-DK" sz="2000" dirty="0">
                <a:latin typeface="Arial" charset="0"/>
                <a:cs typeface="+mn-cs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1251555" y="27020886"/>
            <a:ext cx="9001000" cy="786369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6000" b="1" dirty="0" smtClean="0">
                <a:latin typeface="Arial" charset="0"/>
              </a:rPr>
              <a:t>Results</a:t>
            </a:r>
            <a:endParaRPr lang="da-DK" sz="6000" dirty="0" smtClean="0">
              <a:latin typeface="Arial" charset="0"/>
            </a:endParaRPr>
          </a:p>
          <a:p>
            <a:pPr marL="457200" indent="-457200">
              <a:spcBef>
                <a:spcPts val="600"/>
              </a:spcBef>
              <a:buFont typeface="Wingdings" charset="2"/>
              <a:buChar char="§"/>
            </a:pPr>
            <a:r>
              <a:rPr lang="da-DK" sz="3500" dirty="0" smtClean="0">
                <a:latin typeface="Arial" charset="0"/>
              </a:rPr>
              <a:t>It </a:t>
            </a:r>
            <a:r>
              <a:rPr lang="da-DK" sz="3500" dirty="0" err="1" smtClean="0">
                <a:latin typeface="Arial" charset="0"/>
              </a:rPr>
              <a:t>was</a:t>
            </a:r>
            <a:r>
              <a:rPr lang="da-DK" sz="3500" dirty="0" smtClean="0">
                <a:latin typeface="Arial" charset="0"/>
              </a:rPr>
              <a:t> </a:t>
            </a:r>
            <a:r>
              <a:rPr lang="da-DK" sz="3500" dirty="0" err="1" smtClean="0">
                <a:latin typeface="Arial" charset="0"/>
              </a:rPr>
              <a:t>possible</a:t>
            </a:r>
            <a:r>
              <a:rPr lang="da-DK" sz="3500" dirty="0" smtClean="0">
                <a:latin typeface="Arial" charset="0"/>
              </a:rPr>
              <a:t> to </a:t>
            </a:r>
            <a:r>
              <a:rPr lang="da-DK" sz="3500" dirty="0" err="1" smtClean="0">
                <a:latin typeface="Arial" charset="0"/>
              </a:rPr>
              <a:t>identify</a:t>
            </a:r>
            <a:r>
              <a:rPr lang="da-DK" sz="3500" dirty="0" smtClean="0">
                <a:latin typeface="Arial" charset="0"/>
              </a:rPr>
              <a:t> the ovaries and measure the </a:t>
            </a:r>
            <a:r>
              <a:rPr lang="da-DK" sz="3500" dirty="0" err="1">
                <a:latin typeface="Arial" charset="0"/>
              </a:rPr>
              <a:t>cross-sectional</a:t>
            </a:r>
            <a:r>
              <a:rPr lang="da-DK" sz="3500" dirty="0">
                <a:latin typeface="Arial" charset="0"/>
              </a:rPr>
              <a:t> </a:t>
            </a:r>
            <a:r>
              <a:rPr lang="da-DK" sz="3500" dirty="0" err="1" smtClean="0">
                <a:latin typeface="Arial" charset="0"/>
              </a:rPr>
              <a:t>area</a:t>
            </a:r>
            <a:r>
              <a:rPr lang="da-DK" sz="3500" dirty="0" smtClean="0">
                <a:latin typeface="Arial" charset="0"/>
              </a:rPr>
              <a:t> in all of the </a:t>
            </a:r>
            <a:r>
              <a:rPr lang="da-DK" sz="3500" dirty="0" err="1" smtClean="0">
                <a:latin typeface="Arial" charset="0"/>
              </a:rPr>
              <a:t>eels</a:t>
            </a:r>
            <a:r>
              <a:rPr lang="da-DK" sz="3500" dirty="0" smtClean="0">
                <a:latin typeface="Arial" charset="0"/>
              </a:rPr>
              <a:t>. </a:t>
            </a:r>
          </a:p>
          <a:p>
            <a:pPr>
              <a:spcBef>
                <a:spcPts val="600"/>
              </a:spcBef>
            </a:pPr>
            <a:endParaRPr lang="da-DK" sz="3500" dirty="0" smtClean="0">
              <a:latin typeface="Arial" charset="0"/>
            </a:endParaRPr>
          </a:p>
          <a:p>
            <a:pPr marL="457200" indent="-457200">
              <a:spcBef>
                <a:spcPts val="600"/>
              </a:spcBef>
              <a:buFont typeface="Wingdings" charset="2"/>
              <a:buChar char="§"/>
            </a:pPr>
            <a:r>
              <a:rPr lang="da-DK" sz="3500" dirty="0" err="1" smtClean="0">
                <a:latin typeface="Arial" charset="0"/>
              </a:rPr>
              <a:t>Texture</a:t>
            </a:r>
            <a:r>
              <a:rPr lang="da-DK" sz="3500" dirty="0" smtClean="0">
                <a:latin typeface="Arial" charset="0"/>
              </a:rPr>
              <a:t> </a:t>
            </a:r>
            <a:r>
              <a:rPr lang="da-DK" sz="3500" dirty="0">
                <a:latin typeface="Arial" charset="0"/>
              </a:rPr>
              <a:t>is </a:t>
            </a:r>
            <a:r>
              <a:rPr lang="da-DK" sz="3500" dirty="0" err="1">
                <a:latin typeface="Arial" charset="0"/>
              </a:rPr>
              <a:t>clearly</a:t>
            </a:r>
            <a:r>
              <a:rPr lang="da-DK" sz="3500" dirty="0">
                <a:latin typeface="Arial" charset="0"/>
              </a:rPr>
              <a:t> </a:t>
            </a:r>
            <a:r>
              <a:rPr lang="da-DK" sz="3500" dirty="0" err="1">
                <a:latin typeface="Arial" charset="0"/>
              </a:rPr>
              <a:t>associated</a:t>
            </a:r>
            <a:r>
              <a:rPr lang="da-DK" sz="3500" dirty="0">
                <a:latin typeface="Arial" charset="0"/>
              </a:rPr>
              <a:t> to </a:t>
            </a:r>
            <a:r>
              <a:rPr lang="da-DK" sz="3500" dirty="0" err="1" smtClean="0">
                <a:latin typeface="Arial" charset="0"/>
              </a:rPr>
              <a:t>increasing</a:t>
            </a:r>
            <a:r>
              <a:rPr lang="da-DK" sz="3500" dirty="0" smtClean="0">
                <a:latin typeface="Arial" charset="0"/>
              </a:rPr>
              <a:t> </a:t>
            </a:r>
            <a:r>
              <a:rPr lang="da-DK" sz="3500" dirty="0" err="1" smtClean="0">
                <a:latin typeface="Arial" charset="0"/>
              </a:rPr>
              <a:t>size</a:t>
            </a:r>
            <a:r>
              <a:rPr lang="da-DK" sz="3500" dirty="0" smtClean="0">
                <a:latin typeface="Arial" charset="0"/>
              </a:rPr>
              <a:t>, </a:t>
            </a:r>
            <a:r>
              <a:rPr lang="da-DK" sz="3500" dirty="0" err="1">
                <a:latin typeface="Arial" charset="0"/>
              </a:rPr>
              <a:t>which</a:t>
            </a:r>
            <a:r>
              <a:rPr lang="da-DK" sz="3500" dirty="0">
                <a:latin typeface="Arial" charset="0"/>
              </a:rPr>
              <a:t> </a:t>
            </a:r>
            <a:r>
              <a:rPr lang="da-DK" sz="3500" dirty="0" err="1">
                <a:latin typeface="Arial" charset="0"/>
              </a:rPr>
              <a:t>represents</a:t>
            </a:r>
            <a:r>
              <a:rPr lang="da-DK" sz="3500" dirty="0">
                <a:latin typeface="Arial" charset="0"/>
              </a:rPr>
              <a:t> </a:t>
            </a:r>
            <a:r>
              <a:rPr lang="da-DK" sz="3500" dirty="0" err="1">
                <a:latin typeface="Arial" charset="0"/>
              </a:rPr>
              <a:t>response</a:t>
            </a:r>
            <a:r>
              <a:rPr lang="da-DK" sz="3500" dirty="0">
                <a:latin typeface="Arial" charset="0"/>
              </a:rPr>
              <a:t> to </a:t>
            </a:r>
            <a:r>
              <a:rPr lang="da-DK" sz="3500" dirty="0" err="1" smtClean="0">
                <a:latin typeface="Arial" charset="0"/>
              </a:rPr>
              <a:t>treatment</a:t>
            </a:r>
            <a:r>
              <a:rPr lang="da-DK" sz="3500" dirty="0" smtClean="0">
                <a:latin typeface="Arial" charset="0"/>
              </a:rPr>
              <a:t>.</a:t>
            </a:r>
          </a:p>
          <a:p>
            <a:pPr>
              <a:spcBef>
                <a:spcPts val="600"/>
              </a:spcBef>
            </a:pPr>
            <a:endParaRPr lang="da-DK" sz="3500" dirty="0">
              <a:latin typeface="Arial" charset="0"/>
            </a:endParaRPr>
          </a:p>
          <a:p>
            <a:pPr marL="457200" indent="-457200">
              <a:spcBef>
                <a:spcPts val="600"/>
              </a:spcBef>
              <a:buFont typeface="Wingdings" charset="2"/>
              <a:buChar char="§"/>
            </a:pPr>
            <a:r>
              <a:rPr lang="da-DK" sz="3500" dirty="0">
                <a:latin typeface="Arial" charset="0"/>
              </a:rPr>
              <a:t>The </a:t>
            </a:r>
            <a:r>
              <a:rPr lang="da-DK" sz="3500" dirty="0" err="1">
                <a:latin typeface="Arial" charset="0"/>
              </a:rPr>
              <a:t>first</a:t>
            </a:r>
            <a:r>
              <a:rPr lang="da-DK" sz="3500" dirty="0">
                <a:latin typeface="Arial" charset="0"/>
              </a:rPr>
              <a:t> </a:t>
            </a:r>
            <a:r>
              <a:rPr lang="da-DK" sz="3500" dirty="0" err="1">
                <a:latin typeface="Arial" charset="0"/>
              </a:rPr>
              <a:t>three</a:t>
            </a:r>
            <a:r>
              <a:rPr lang="da-DK" sz="3500" dirty="0">
                <a:latin typeface="Arial" charset="0"/>
              </a:rPr>
              <a:t> Principal Components </a:t>
            </a:r>
            <a:r>
              <a:rPr lang="da-DK" sz="3500" dirty="0" err="1">
                <a:latin typeface="Arial" charset="0"/>
              </a:rPr>
              <a:t>explain</a:t>
            </a:r>
            <a:r>
              <a:rPr lang="da-DK" sz="3500" dirty="0">
                <a:latin typeface="Arial" charset="0"/>
              </a:rPr>
              <a:t> 78,44 per cent of the variation in </a:t>
            </a:r>
            <a:r>
              <a:rPr lang="da-DK" sz="3500" dirty="0" err="1">
                <a:latin typeface="Arial" charset="0"/>
              </a:rPr>
              <a:t>texture</a:t>
            </a:r>
            <a:r>
              <a:rPr lang="da-DK" sz="3500" dirty="0">
                <a:latin typeface="Arial" charset="0"/>
              </a:rPr>
              <a:t> </a:t>
            </a:r>
            <a:r>
              <a:rPr lang="da-DK" sz="3500" dirty="0" err="1">
                <a:latin typeface="Arial" charset="0"/>
              </a:rPr>
              <a:t>analysis</a:t>
            </a:r>
            <a:r>
              <a:rPr lang="da-DK" sz="3500" dirty="0">
                <a:latin typeface="Arial" charset="0"/>
              </a:rPr>
              <a:t> of images from the </a:t>
            </a:r>
            <a:r>
              <a:rPr lang="da-DK" sz="3500" dirty="0" err="1">
                <a:latin typeface="Arial" charset="0"/>
              </a:rPr>
              <a:t>later</a:t>
            </a:r>
            <a:r>
              <a:rPr lang="da-DK" sz="3500" dirty="0">
                <a:latin typeface="Arial" charset="0"/>
              </a:rPr>
              <a:t> scan, i.e. at </a:t>
            </a:r>
            <a:r>
              <a:rPr lang="da-DK" sz="3500" dirty="0" smtClean="0">
                <a:latin typeface="Arial" charset="0"/>
              </a:rPr>
              <a:t>11 </a:t>
            </a:r>
            <a:r>
              <a:rPr lang="da-DK" sz="3500" dirty="0" err="1">
                <a:latin typeface="Arial" charset="0"/>
              </a:rPr>
              <a:t>weeks</a:t>
            </a:r>
            <a:r>
              <a:rPr lang="da-DK" sz="3500" dirty="0">
                <a:latin typeface="Arial" charset="0"/>
              </a:rPr>
              <a:t> of </a:t>
            </a:r>
            <a:r>
              <a:rPr lang="da-DK" sz="3500" dirty="0" err="1">
                <a:latin typeface="Arial" charset="0"/>
              </a:rPr>
              <a:t>therapy</a:t>
            </a:r>
            <a:r>
              <a:rPr lang="da-DK" sz="3500" dirty="0">
                <a:latin typeface="Arial" charset="0"/>
              </a:rPr>
              <a:t>. </a:t>
            </a:r>
            <a:endParaRPr lang="en-US" sz="3500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0468580" y="26948878"/>
            <a:ext cx="7930033" cy="7921065"/>
            <a:chOff x="11251555" y="27334304"/>
            <a:chExt cx="8928991" cy="8918893"/>
          </a:xfrm>
        </p:grpSpPr>
        <p:pic>
          <p:nvPicPr>
            <p:cNvPr id="10" name="Picture 9" descr="PCA_sept.pdf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88" t="32761" r="15207" b="22317"/>
            <a:stretch/>
          </p:blipFill>
          <p:spPr>
            <a:xfrm>
              <a:off x="11251555" y="27334304"/>
              <a:ext cx="8928991" cy="7922593"/>
            </a:xfrm>
            <a:prstGeom prst="rect">
              <a:avLst/>
            </a:prstGeom>
            <a:ln>
              <a:noFill/>
            </a:ln>
          </p:spPr>
        </p:pic>
        <p:sp>
          <p:nvSpPr>
            <p:cNvPr id="38" name="TextBox 37"/>
            <p:cNvSpPr txBox="1"/>
            <p:nvPr/>
          </p:nvSpPr>
          <p:spPr>
            <a:xfrm>
              <a:off x="11251555" y="35109589"/>
              <a:ext cx="8918685" cy="11436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a-DK" sz="2000" b="1" dirty="0" err="1">
                  <a:latin typeface="Arial" charset="0"/>
                </a:rPr>
                <a:t>Figure</a:t>
              </a:r>
              <a:r>
                <a:rPr lang="da-DK" sz="2000" b="1" dirty="0">
                  <a:latin typeface="Arial" charset="0"/>
                </a:rPr>
                <a:t> </a:t>
              </a:r>
              <a:r>
                <a:rPr lang="da-DK" sz="2000" b="1" dirty="0" smtClean="0">
                  <a:latin typeface="Arial" charset="0"/>
                </a:rPr>
                <a:t>6</a:t>
              </a:r>
              <a:r>
                <a:rPr lang="da-DK" sz="2000" b="1" dirty="0">
                  <a:latin typeface="Arial" charset="0"/>
                </a:rPr>
                <a:t>.</a:t>
              </a:r>
              <a:r>
                <a:rPr lang="da-DK" sz="2000" b="1" dirty="0" smtClean="0">
                  <a:latin typeface="Arial" charset="0"/>
                </a:rPr>
                <a:t> </a:t>
              </a:r>
              <a:r>
                <a:rPr lang="da-DK" sz="2000" dirty="0" smtClean="0">
                  <a:latin typeface="Arial" charset="0"/>
                </a:rPr>
                <a:t>Principal Component Analysis. The </a:t>
              </a:r>
              <a:r>
                <a:rPr lang="da-DK" sz="2000" dirty="0" err="1" smtClean="0">
                  <a:latin typeface="Arial" charset="0"/>
                </a:rPr>
                <a:t>cross-sectional</a:t>
              </a:r>
              <a:r>
                <a:rPr lang="da-DK" sz="2000" dirty="0" smtClean="0">
                  <a:latin typeface="Arial" charset="0"/>
                </a:rPr>
                <a:t> </a:t>
              </a:r>
              <a:r>
                <a:rPr lang="da-DK" sz="2000" dirty="0" err="1" smtClean="0">
                  <a:latin typeface="Arial" charset="0"/>
                </a:rPr>
                <a:t>area</a:t>
              </a:r>
              <a:r>
                <a:rPr lang="da-DK" sz="2000" dirty="0" smtClean="0">
                  <a:latin typeface="Arial" charset="0"/>
                </a:rPr>
                <a:t> is </a:t>
              </a:r>
              <a:r>
                <a:rPr lang="da-DK" sz="2000" dirty="0" err="1" smtClean="0">
                  <a:latin typeface="Arial" charset="0"/>
                </a:rPr>
                <a:t>indicated</a:t>
              </a:r>
              <a:r>
                <a:rPr lang="da-DK" sz="2000" dirty="0" smtClean="0">
                  <a:latin typeface="Arial" charset="0"/>
                </a:rPr>
                <a:t> by </a:t>
              </a:r>
              <a:r>
                <a:rPr lang="da-DK" sz="2000" dirty="0" err="1" smtClean="0">
                  <a:latin typeface="Arial" charset="0"/>
                </a:rPr>
                <a:t>color</a:t>
              </a:r>
              <a:r>
                <a:rPr lang="da-DK" sz="2000" dirty="0" smtClean="0">
                  <a:latin typeface="Arial" charset="0"/>
                </a:rPr>
                <a:t>. Dark </a:t>
              </a:r>
              <a:r>
                <a:rPr lang="da-DK" sz="2000" dirty="0" err="1" smtClean="0">
                  <a:latin typeface="Arial" charset="0"/>
                </a:rPr>
                <a:t>blue</a:t>
              </a:r>
              <a:r>
                <a:rPr lang="da-DK" sz="2000" dirty="0" smtClean="0">
                  <a:latin typeface="Arial" charset="0"/>
                </a:rPr>
                <a:t> </a:t>
              </a:r>
              <a:r>
                <a:rPr lang="da-DK" sz="2000" dirty="0" err="1" smtClean="0">
                  <a:latin typeface="Arial" charset="0"/>
                </a:rPr>
                <a:t>represents</a:t>
              </a:r>
              <a:r>
                <a:rPr lang="da-DK" sz="2000" dirty="0" smtClean="0">
                  <a:latin typeface="Arial" charset="0"/>
                </a:rPr>
                <a:t> the smallest </a:t>
              </a:r>
              <a:r>
                <a:rPr lang="da-DK" sz="2000" dirty="0" err="1" smtClean="0">
                  <a:latin typeface="Arial" charset="0"/>
                </a:rPr>
                <a:t>size</a:t>
              </a:r>
              <a:r>
                <a:rPr lang="da-DK" sz="2000" dirty="0" smtClean="0">
                  <a:latin typeface="Arial" charset="0"/>
                </a:rPr>
                <a:t>, red is the </a:t>
              </a:r>
              <a:r>
                <a:rPr lang="da-DK" sz="2000" dirty="0" err="1" smtClean="0">
                  <a:latin typeface="Arial" charset="0"/>
                </a:rPr>
                <a:t>largest</a:t>
              </a:r>
              <a:r>
                <a:rPr lang="da-DK" sz="2000" dirty="0" smtClean="0">
                  <a:latin typeface="Arial" charset="0"/>
                </a:rPr>
                <a:t>. </a:t>
              </a:r>
              <a:r>
                <a:rPr lang="da-DK" sz="2000" dirty="0" err="1" smtClean="0">
                  <a:latin typeface="Arial" charset="0"/>
                </a:rPr>
                <a:t>Area</a:t>
              </a:r>
              <a:r>
                <a:rPr lang="da-DK" sz="2000" dirty="0" smtClean="0">
                  <a:latin typeface="Arial" charset="0"/>
                </a:rPr>
                <a:t> is </a:t>
              </a:r>
              <a:r>
                <a:rPr lang="da-DK" sz="2000" dirty="0" err="1" smtClean="0">
                  <a:latin typeface="Arial" charset="0"/>
                </a:rPr>
                <a:t>clearly</a:t>
              </a:r>
              <a:r>
                <a:rPr lang="da-DK" sz="2000" dirty="0" smtClean="0">
                  <a:latin typeface="Arial" charset="0"/>
                </a:rPr>
                <a:t> </a:t>
              </a:r>
              <a:r>
                <a:rPr lang="da-DK" sz="2000" dirty="0" err="1" smtClean="0">
                  <a:latin typeface="Arial" charset="0"/>
                </a:rPr>
                <a:t>affecting</a:t>
              </a:r>
              <a:r>
                <a:rPr lang="da-DK" sz="2000" dirty="0" smtClean="0">
                  <a:latin typeface="Arial" charset="0"/>
                </a:rPr>
                <a:t> the </a:t>
              </a:r>
              <a:r>
                <a:rPr lang="da-DK" sz="2000" dirty="0" err="1" smtClean="0">
                  <a:latin typeface="Arial" charset="0"/>
                </a:rPr>
                <a:t>texture</a:t>
              </a:r>
              <a:r>
                <a:rPr lang="da-DK" sz="2000" dirty="0" smtClean="0">
                  <a:latin typeface="Arial" charset="0"/>
                </a:rPr>
                <a:t>.</a:t>
              </a:r>
              <a:endParaRPr lang="da-DK" sz="2000" dirty="0">
                <a:latin typeface="Arial" charset="0"/>
              </a:endParaRPr>
            </a:p>
          </p:txBody>
        </p:sp>
      </p:grp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810395" y="7650734"/>
            <a:ext cx="28659184" cy="2728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63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31800" defTabSz="863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63600" defTabSz="863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95400" defTabSz="863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728788" defTabSz="863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85988" defTabSz="863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43188" defTabSz="863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00388" defTabSz="863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57588" defTabSz="863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GB" sz="4400" dirty="0">
                <a:latin typeface="Arial"/>
                <a:cs typeface="Arial"/>
              </a:rPr>
              <a:t>Anna V. </a:t>
            </a:r>
            <a:r>
              <a:rPr lang="en-GB" sz="4400" dirty="0" smtClean="0">
                <a:latin typeface="Arial"/>
                <a:cs typeface="Arial"/>
              </a:rPr>
              <a:t>Müller</a:t>
            </a:r>
            <a:r>
              <a:rPr lang="en-GB" sz="4400" baseline="30000" dirty="0" smtClean="0">
                <a:latin typeface="Arial"/>
                <a:cs typeface="Arial"/>
              </a:rPr>
              <a:t>1</a:t>
            </a:r>
            <a:r>
              <a:rPr lang="en-US" sz="4400" dirty="0" smtClean="0">
                <a:latin typeface="Arial"/>
                <a:cs typeface="Arial"/>
              </a:rPr>
              <a:t>, </a:t>
            </a:r>
            <a:r>
              <a:rPr lang="en-GB" sz="4400" dirty="0" smtClean="0">
                <a:latin typeface="Arial"/>
                <a:cs typeface="Arial"/>
              </a:rPr>
              <a:t>José </a:t>
            </a:r>
            <a:r>
              <a:rPr lang="en-GB" sz="4400" dirty="0">
                <a:latin typeface="Arial"/>
                <a:cs typeface="Arial"/>
              </a:rPr>
              <a:t>M. </a:t>
            </a:r>
            <a:r>
              <a:rPr lang="en-GB" sz="4400" dirty="0" smtClean="0">
                <a:latin typeface="Arial"/>
                <a:cs typeface="Arial"/>
              </a:rPr>
              <a:t>Amigo</a:t>
            </a:r>
            <a:r>
              <a:rPr lang="en-GB" sz="4400" baseline="30000" dirty="0" smtClean="0">
                <a:latin typeface="Arial"/>
                <a:cs typeface="Arial"/>
              </a:rPr>
              <a:t>2</a:t>
            </a:r>
            <a:r>
              <a:rPr lang="en-US" sz="4400" dirty="0" smtClean="0">
                <a:latin typeface="Arial"/>
                <a:cs typeface="Arial"/>
              </a:rPr>
              <a:t>, </a:t>
            </a:r>
            <a:r>
              <a:rPr lang="en-GB" sz="4400" dirty="0" err="1" smtClean="0">
                <a:latin typeface="Arial"/>
                <a:cs typeface="Arial"/>
              </a:rPr>
              <a:t>Fintan</a:t>
            </a:r>
            <a:r>
              <a:rPr lang="en-GB" sz="4400" dirty="0" smtClean="0">
                <a:latin typeface="Arial"/>
                <a:cs typeface="Arial"/>
              </a:rPr>
              <a:t> </a:t>
            </a:r>
            <a:r>
              <a:rPr lang="en-GB" sz="4400" dirty="0">
                <a:latin typeface="Arial"/>
                <a:cs typeface="Arial"/>
              </a:rPr>
              <a:t>J. </a:t>
            </a:r>
            <a:r>
              <a:rPr lang="en-GB" sz="4400" dirty="0" smtClean="0">
                <a:latin typeface="Arial"/>
                <a:cs typeface="Arial"/>
              </a:rPr>
              <a:t>McEvoy</a:t>
            </a:r>
            <a:r>
              <a:rPr lang="en-GB" sz="4400" baseline="30000" dirty="0" smtClean="0">
                <a:latin typeface="Arial"/>
                <a:cs typeface="Arial"/>
              </a:rPr>
              <a:t>3</a:t>
            </a:r>
            <a:r>
              <a:rPr lang="en-US" sz="4400" dirty="0" smtClean="0">
                <a:latin typeface="Arial"/>
                <a:cs typeface="Arial"/>
              </a:rPr>
              <a:t>, </a:t>
            </a:r>
            <a:r>
              <a:rPr lang="en-GB" sz="4400" dirty="0" smtClean="0">
                <a:latin typeface="Arial"/>
                <a:cs typeface="Arial"/>
              </a:rPr>
              <a:t>Sebastian N. Politis</a:t>
            </a:r>
            <a:r>
              <a:rPr lang="en-GB" sz="4400" baseline="30000" dirty="0" smtClean="0">
                <a:latin typeface="Arial"/>
                <a:cs typeface="Arial"/>
              </a:rPr>
              <a:t>4</a:t>
            </a:r>
            <a:r>
              <a:rPr lang="en-GB" sz="4400" dirty="0" smtClean="0">
                <a:latin typeface="Arial"/>
                <a:cs typeface="Arial"/>
              </a:rPr>
              <a:t>, </a:t>
            </a:r>
            <a:r>
              <a:rPr lang="en-GB" sz="4400" dirty="0" err="1" smtClean="0">
                <a:latin typeface="Arial"/>
                <a:cs typeface="Arial"/>
              </a:rPr>
              <a:t>Jonna</a:t>
            </a:r>
            <a:r>
              <a:rPr lang="en-GB" sz="4400" dirty="0" smtClean="0">
                <a:latin typeface="Arial"/>
                <a:cs typeface="Arial"/>
              </a:rPr>
              <a:t> Tomkiewicz</a:t>
            </a:r>
            <a:r>
              <a:rPr lang="en-GB" sz="4400" baseline="30000" dirty="0" smtClean="0">
                <a:latin typeface="Arial"/>
                <a:cs typeface="Arial"/>
              </a:rPr>
              <a:t>5</a:t>
            </a:r>
          </a:p>
          <a:p>
            <a:pPr algn="ctr">
              <a:defRPr/>
            </a:pPr>
            <a:endParaRPr lang="en-GB" sz="2500" baseline="30000" dirty="0" smtClean="0">
              <a:latin typeface="Arial"/>
              <a:cs typeface="Arial"/>
            </a:endParaRPr>
          </a:p>
          <a:p>
            <a:pPr algn="ctr">
              <a:defRPr/>
            </a:pPr>
            <a:r>
              <a:rPr lang="da-DK" sz="2500" dirty="0" err="1">
                <a:latin typeface="Arial"/>
                <a:cs typeface="Arial"/>
              </a:rPr>
              <a:t>Corresponding</a:t>
            </a:r>
            <a:r>
              <a:rPr lang="da-DK" sz="2500" dirty="0">
                <a:latin typeface="Arial"/>
                <a:cs typeface="Arial"/>
              </a:rPr>
              <a:t> </a:t>
            </a:r>
            <a:r>
              <a:rPr lang="da-DK" sz="2500" dirty="0" err="1">
                <a:latin typeface="Arial"/>
                <a:cs typeface="Arial"/>
              </a:rPr>
              <a:t>author</a:t>
            </a:r>
            <a:r>
              <a:rPr lang="da-DK" sz="2500" dirty="0">
                <a:latin typeface="Arial"/>
                <a:cs typeface="Arial"/>
              </a:rPr>
              <a:t>: Anna V. Müller, </a:t>
            </a:r>
            <a:r>
              <a:rPr lang="da-DK" sz="2500" dirty="0" err="1">
                <a:latin typeface="Arial"/>
                <a:cs typeface="Arial"/>
              </a:rPr>
              <a:t>avm@sund.ku.dk</a:t>
            </a:r>
            <a:r>
              <a:rPr lang="da-DK" sz="25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da-DK" sz="2500" dirty="0" err="1">
                <a:latin typeface="Arial"/>
                <a:cs typeface="Arial"/>
              </a:rPr>
              <a:t>phone</a:t>
            </a:r>
            <a:r>
              <a:rPr lang="da-DK" sz="2500" dirty="0">
                <a:latin typeface="Arial"/>
                <a:cs typeface="Arial"/>
              </a:rPr>
              <a:t> </a:t>
            </a:r>
            <a:r>
              <a:rPr lang="en-US" sz="2500" dirty="0">
                <a:latin typeface="Arial"/>
                <a:cs typeface="Arial"/>
              </a:rPr>
              <a:t>+45 35 33 09 44</a:t>
            </a:r>
            <a:r>
              <a:rPr lang="en-US" sz="2500" dirty="0" smtClean="0">
                <a:latin typeface="Arial"/>
                <a:cs typeface="Arial"/>
              </a:rPr>
              <a:t>.</a:t>
            </a:r>
            <a:endParaRPr lang="en-GB" sz="2500" baseline="30000" dirty="0" smtClean="0">
              <a:latin typeface="Arial"/>
              <a:cs typeface="Arial"/>
            </a:endParaRPr>
          </a:p>
          <a:p>
            <a:pPr algn="ctr">
              <a:defRPr/>
            </a:pPr>
            <a:endParaRPr lang="en-GB" sz="2500" baseline="30000" dirty="0" smtClean="0">
              <a:latin typeface="Arial"/>
              <a:cs typeface="Arial"/>
            </a:endParaRPr>
          </a:p>
          <a:p>
            <a:pPr algn="ctr">
              <a:defRPr/>
            </a:pPr>
            <a:r>
              <a:rPr lang="en-GB" sz="2500" baseline="30000" dirty="0" smtClean="0">
                <a:latin typeface="Arial"/>
                <a:cs typeface="Arial"/>
              </a:rPr>
              <a:t>1,3</a:t>
            </a:r>
            <a:r>
              <a:rPr lang="en-GB" sz="2500" dirty="0" smtClean="0">
                <a:latin typeface="Arial"/>
                <a:cs typeface="Arial"/>
              </a:rPr>
              <a:t>Department </a:t>
            </a:r>
            <a:r>
              <a:rPr lang="en-GB" sz="2500" dirty="0">
                <a:latin typeface="Arial"/>
                <a:cs typeface="Arial"/>
              </a:rPr>
              <a:t>of Veterinary Clinical and Animal Sciences, Faculty of Health and Medical Sciences, University of Copenhagen, </a:t>
            </a:r>
            <a:r>
              <a:rPr lang="en-GB" sz="2500" dirty="0" smtClean="0">
                <a:latin typeface="Arial"/>
                <a:cs typeface="Arial"/>
              </a:rPr>
              <a:t>Frederiksberg, </a:t>
            </a:r>
            <a:r>
              <a:rPr lang="en-GB" sz="2500" dirty="0">
                <a:latin typeface="Arial"/>
                <a:cs typeface="Arial"/>
              </a:rPr>
              <a:t>Denmark </a:t>
            </a:r>
            <a:endParaRPr lang="en-GB" sz="2500" dirty="0" smtClean="0">
              <a:latin typeface="Arial"/>
              <a:cs typeface="Arial"/>
            </a:endParaRPr>
          </a:p>
          <a:p>
            <a:pPr algn="ctr">
              <a:defRPr/>
            </a:pPr>
            <a:r>
              <a:rPr lang="en-GB" sz="2500" baseline="30000" dirty="0" smtClean="0">
                <a:latin typeface="Arial"/>
                <a:cs typeface="Arial"/>
              </a:rPr>
              <a:t>2</a:t>
            </a:r>
            <a:r>
              <a:rPr lang="en-GB" sz="2500" dirty="0" smtClean="0">
                <a:latin typeface="Arial"/>
                <a:cs typeface="Arial"/>
              </a:rPr>
              <a:t>Department </a:t>
            </a:r>
            <a:r>
              <a:rPr lang="en-GB" sz="2500" dirty="0">
                <a:latin typeface="Arial"/>
                <a:cs typeface="Arial"/>
              </a:rPr>
              <a:t>of Food Science, Quality and Technology, Faculty of Science, University of Copenhagen, </a:t>
            </a:r>
            <a:r>
              <a:rPr lang="en-GB" sz="2500" dirty="0" smtClean="0">
                <a:latin typeface="Arial"/>
                <a:cs typeface="Arial"/>
              </a:rPr>
              <a:t>Frederiksberg, </a:t>
            </a:r>
            <a:r>
              <a:rPr lang="en-GB" sz="2500" dirty="0">
                <a:latin typeface="Arial"/>
                <a:cs typeface="Arial"/>
              </a:rPr>
              <a:t>Denmark </a:t>
            </a:r>
            <a:endParaRPr lang="en-GB" sz="2500" dirty="0" smtClean="0">
              <a:latin typeface="Arial"/>
              <a:cs typeface="Arial"/>
            </a:endParaRPr>
          </a:p>
          <a:p>
            <a:pPr algn="ctr">
              <a:defRPr/>
            </a:pPr>
            <a:r>
              <a:rPr lang="en-GB" sz="2500" baseline="30000" dirty="0" smtClean="0">
                <a:latin typeface="Arial"/>
                <a:cs typeface="Arial"/>
              </a:rPr>
              <a:t>4,5</a:t>
            </a:r>
            <a:r>
              <a:rPr lang="en-GB" sz="2500" dirty="0" smtClean="0">
                <a:latin typeface="Arial"/>
                <a:cs typeface="Arial"/>
              </a:rPr>
              <a:t>National Institute of Aquatic Resources, Technical University of Denmark, </a:t>
            </a:r>
            <a:r>
              <a:rPr lang="en-GB" sz="2500" dirty="0" err="1" smtClean="0">
                <a:latin typeface="Arial"/>
                <a:cs typeface="Arial"/>
              </a:rPr>
              <a:t>Charlottenlund</a:t>
            </a:r>
            <a:r>
              <a:rPr lang="en-GB" sz="2500" dirty="0" smtClean="0">
                <a:latin typeface="Arial"/>
                <a:cs typeface="Arial"/>
              </a:rPr>
              <a:t>, Denmark</a:t>
            </a:r>
            <a:endParaRPr lang="en-GB" sz="2500" dirty="0" smtClean="0">
              <a:latin typeface="Arial"/>
              <a:cs typeface="Arial"/>
            </a:endParaRPr>
          </a:p>
        </p:txBody>
      </p:sp>
      <p:sp>
        <p:nvSpPr>
          <p:cNvPr id="19" name="Rectangle 114"/>
          <p:cNvSpPr>
            <a:spLocks noChangeArrowheads="1"/>
          </p:cNvSpPr>
          <p:nvPr/>
        </p:nvSpPr>
        <p:spPr bwMode="auto">
          <a:xfrm>
            <a:off x="0" y="8978"/>
            <a:ext cx="15298316" cy="498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0492" tIns="1020492" rIns="0" bIns="0"/>
          <a:lstStyle/>
          <a:p>
            <a:pPr defTabSz="1728788" eaLnBrk="0" hangingPunct="0">
              <a:lnSpc>
                <a:spcPct val="164000"/>
              </a:lnSpc>
              <a:defRPr/>
            </a:pPr>
            <a:r>
              <a:rPr lang="en-US" sz="3200" cap="all" spc="600" dirty="0" smtClean="0">
                <a:cs typeface="+mn-cs"/>
              </a:rPr>
              <a:t>DEPARTMENT OF VETERINARY CLINICAL AND ANIMAL SCIENCES</a:t>
            </a:r>
          </a:p>
          <a:p>
            <a:pPr defTabSz="1728788" eaLnBrk="0" hangingPunct="0">
              <a:lnSpc>
                <a:spcPct val="164000"/>
              </a:lnSpc>
              <a:defRPr/>
            </a:pPr>
            <a:r>
              <a:rPr lang="en-US" sz="2600" cap="all" spc="600" dirty="0" smtClean="0">
                <a:cs typeface="+mn-cs"/>
              </a:rPr>
              <a:t>UNIVERSITY </a:t>
            </a:r>
            <a:r>
              <a:rPr lang="en-US" sz="2600" cap="all" spc="600" dirty="0">
                <a:cs typeface="+mn-cs"/>
              </a:rPr>
              <a:t>OF </a:t>
            </a:r>
            <a:r>
              <a:rPr lang="en-US" sz="2600" cap="all" spc="600" dirty="0" smtClean="0">
                <a:cs typeface="+mn-cs"/>
              </a:rPr>
              <a:t>COPENHAGEN</a:t>
            </a:r>
            <a:endParaRPr lang="en-US" sz="2600" cap="all" spc="600" dirty="0">
              <a:cs typeface="+mn-cs"/>
            </a:endParaRPr>
          </a:p>
        </p:txBody>
      </p:sp>
      <p:sp>
        <p:nvSpPr>
          <p:cNvPr id="2244" name="Rectangle 196"/>
          <p:cNvSpPr>
            <a:spLocks noChangeArrowheads="1"/>
          </p:cNvSpPr>
          <p:nvPr/>
        </p:nvSpPr>
        <p:spPr bwMode="auto">
          <a:xfrm>
            <a:off x="1278447" y="4910362"/>
            <a:ext cx="27723080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1298575">
              <a:spcBef>
                <a:spcPct val="0"/>
              </a:spcBef>
            </a:pPr>
            <a:r>
              <a:rPr lang="en-GB" sz="7600" b="1" dirty="0" smtClean="0">
                <a:latin typeface="+mj-lt"/>
              </a:rPr>
              <a:t>Using ultrasound in monitoring </a:t>
            </a:r>
            <a:r>
              <a:rPr lang="en-GB" sz="7600" b="1" dirty="0">
                <a:latin typeface="+mj-lt"/>
              </a:rPr>
              <a:t>induced ovarian </a:t>
            </a:r>
            <a:r>
              <a:rPr lang="en-GB" sz="7600" b="1" dirty="0" smtClean="0">
                <a:latin typeface="+mj-lt"/>
              </a:rPr>
              <a:t>maturation </a:t>
            </a:r>
          </a:p>
          <a:p>
            <a:pPr algn="ctr" defTabSz="1298575">
              <a:spcBef>
                <a:spcPct val="0"/>
              </a:spcBef>
            </a:pPr>
            <a:r>
              <a:rPr lang="en-GB" sz="7600" b="1" dirty="0" smtClean="0">
                <a:latin typeface="+mj-lt"/>
              </a:rPr>
              <a:t>in the European eel (</a:t>
            </a:r>
            <a:r>
              <a:rPr lang="en-GB" sz="7600" b="1" i="1" dirty="0" smtClean="0">
                <a:latin typeface="+mj-lt"/>
              </a:rPr>
              <a:t>Anguilla anguilla</a:t>
            </a:r>
            <a:r>
              <a:rPr lang="en-GB" sz="7600" b="1" dirty="0" smtClean="0">
                <a:latin typeface="+mj-lt"/>
              </a:rPr>
              <a:t>) </a:t>
            </a:r>
            <a:endParaRPr lang="en-GB" sz="7600" b="1" dirty="0">
              <a:latin typeface="+mj-lt"/>
            </a:endParaRPr>
          </a:p>
        </p:txBody>
      </p:sp>
      <p:sp>
        <p:nvSpPr>
          <p:cNvPr id="15" name="Text Box 212"/>
          <p:cNvSpPr txBox="1">
            <a:spLocks noChangeArrowheads="1"/>
          </p:cNvSpPr>
          <p:nvPr/>
        </p:nvSpPr>
        <p:spPr bwMode="auto">
          <a:xfrm>
            <a:off x="1242443" y="29829198"/>
            <a:ext cx="9001000" cy="921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720000" tIns="360000" rIns="720000" bIns="360000">
            <a:spAutoFit/>
          </a:bodyPr>
          <a:lstStyle>
            <a:lvl1pPr algn="l" defTabSz="12985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defTabSz="12985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defTabSz="12985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defTabSz="12985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defTabSz="12985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12985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12985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12985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12985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4176713"/>
            <a:r>
              <a:rPr lang="en-US" sz="3500" dirty="0">
                <a:latin typeface="Arial" charset="0"/>
              </a:rPr>
              <a:t>Information available from </a:t>
            </a:r>
            <a:r>
              <a:rPr lang="en-US" sz="3500" b="1" dirty="0" smtClean="0">
                <a:latin typeface="Arial" charset="0"/>
              </a:rPr>
              <a:t>ultrasound </a:t>
            </a:r>
            <a:r>
              <a:rPr lang="en-US" sz="3500" dirty="0" smtClean="0">
                <a:latin typeface="Arial" charset="0"/>
              </a:rPr>
              <a:t>images </a:t>
            </a:r>
            <a:r>
              <a:rPr lang="en-US" sz="3500" dirty="0">
                <a:latin typeface="Arial" charset="0"/>
              </a:rPr>
              <a:t>includes tissue area, volume and texture. Texture analysis refers to the quantification of image features perceived as textural to the observer. </a:t>
            </a:r>
          </a:p>
          <a:p>
            <a:pPr defTabSz="4176713"/>
            <a:endParaRPr lang="en-US" sz="3500" dirty="0" smtClean="0">
              <a:latin typeface="Arial" charset="0"/>
            </a:endParaRPr>
          </a:p>
          <a:p>
            <a:pPr defTabSz="4176713"/>
            <a:r>
              <a:rPr lang="en-US" sz="3500" b="1" dirty="0" smtClean="0">
                <a:latin typeface="Arial" charset="0"/>
              </a:rPr>
              <a:t>Texture </a:t>
            </a:r>
            <a:r>
              <a:rPr lang="en-US" sz="3500" b="1" dirty="0">
                <a:latin typeface="Arial" charset="0"/>
              </a:rPr>
              <a:t>analysis </a:t>
            </a:r>
            <a:r>
              <a:rPr lang="en-US" sz="3500" dirty="0">
                <a:latin typeface="Arial" charset="0"/>
              </a:rPr>
              <a:t>is widely used in medical </a:t>
            </a:r>
            <a:r>
              <a:rPr lang="en-US" sz="3500" dirty="0" smtClean="0">
                <a:latin typeface="Arial" charset="0"/>
              </a:rPr>
              <a:t>imaging and is performed in </a:t>
            </a:r>
            <a:r>
              <a:rPr lang="en-US" sz="3500" dirty="0">
                <a:latin typeface="Arial" charset="0"/>
              </a:rPr>
              <a:t>two main </a:t>
            </a:r>
            <a:r>
              <a:rPr lang="en-US" sz="3500" dirty="0" smtClean="0">
                <a:latin typeface="Arial" charset="0"/>
              </a:rPr>
              <a:t>steps:</a:t>
            </a:r>
            <a:endParaRPr lang="en-US" sz="3500" dirty="0">
              <a:latin typeface="Arial" charset="0"/>
            </a:endParaRPr>
          </a:p>
          <a:p>
            <a:pPr marL="742950" indent="-742950" defTabSz="4176713">
              <a:spcBef>
                <a:spcPts val="1600"/>
              </a:spcBef>
              <a:buAutoNum type="arabicParenR"/>
            </a:pPr>
            <a:r>
              <a:rPr lang="en-US" sz="3500" dirty="0">
                <a:latin typeface="Arial" charset="0"/>
              </a:rPr>
              <a:t>Calculation of several textural attributes that describe the texture numerically</a:t>
            </a:r>
          </a:p>
          <a:p>
            <a:pPr marL="742950" indent="-742950" defTabSz="4176713">
              <a:spcBef>
                <a:spcPts val="1600"/>
              </a:spcBef>
              <a:buAutoNum type="arabicParenR"/>
            </a:pPr>
            <a:r>
              <a:rPr lang="en-US" sz="3500" dirty="0">
                <a:latin typeface="Arial" charset="0"/>
              </a:rPr>
              <a:t>Use of the computed texture features to train and evaluate a </a:t>
            </a:r>
            <a:r>
              <a:rPr lang="en-US" sz="3500" dirty="0" smtClean="0">
                <a:latin typeface="Arial" charset="0"/>
              </a:rPr>
              <a:t>classifier</a:t>
            </a:r>
            <a:endParaRPr lang="en-GB" sz="3500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82403" y="21332253"/>
            <a:ext cx="9586702" cy="8599497"/>
            <a:chOff x="1314451" y="21188238"/>
            <a:chExt cx="9091866" cy="8095624"/>
          </a:xfrm>
        </p:grpSpPr>
        <p:pic>
          <p:nvPicPr>
            <p:cNvPr id="14" name="Content Placeholder 1" descr="eel_lifecycle.jp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7" b="153"/>
            <a:stretch/>
          </p:blipFill>
          <p:spPr>
            <a:xfrm>
              <a:off x="1314451" y="21188238"/>
              <a:ext cx="9091866" cy="7256967"/>
            </a:xfrm>
            <a:prstGeom prst="rect">
              <a:avLst/>
            </a:prstGeom>
          </p:spPr>
        </p:pic>
        <p:sp>
          <p:nvSpPr>
            <p:cNvPr id="20" name="Text Box 38"/>
            <p:cNvSpPr txBox="1">
              <a:spLocks noChangeArrowheads="1"/>
            </p:cNvSpPr>
            <p:nvPr/>
          </p:nvSpPr>
          <p:spPr bwMode="auto">
            <a:xfrm>
              <a:off x="2312082" y="28332500"/>
              <a:ext cx="7197310" cy="951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86402" tIns="43201" rIns="86402" bIns="43201">
              <a:spAutoFit/>
            </a:bodyPr>
            <a:lstStyle>
              <a:lvl1pPr defTabSz="863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31800" defTabSz="863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63600" defTabSz="863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95400" defTabSz="863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728788" defTabSz="863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85988" defTabSz="863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643188" defTabSz="863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100388" defTabSz="863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557588" defTabSz="863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da-DK" sz="2000" b="1" dirty="0" err="1" smtClean="0">
                  <a:latin typeface="Arial" charset="0"/>
                  <a:cs typeface="+mn-cs"/>
                </a:rPr>
                <a:t>Figure</a:t>
              </a:r>
              <a:r>
                <a:rPr lang="da-DK" sz="2000" b="1" dirty="0" smtClean="0">
                  <a:latin typeface="Arial" charset="0"/>
                  <a:cs typeface="+mn-cs"/>
                </a:rPr>
                <a:t> 1. </a:t>
              </a:r>
              <a:r>
                <a:rPr lang="da-DK" sz="2000" dirty="0" smtClean="0">
                  <a:latin typeface="Arial" charset="0"/>
                  <a:cs typeface="+mn-cs"/>
                </a:rPr>
                <a:t>The </a:t>
              </a:r>
              <a:r>
                <a:rPr lang="da-DK" sz="2000" dirty="0" err="1" smtClean="0">
                  <a:latin typeface="Arial" charset="0"/>
                  <a:cs typeface="+mn-cs"/>
                </a:rPr>
                <a:t>life</a:t>
              </a:r>
              <a:r>
                <a:rPr lang="da-DK" sz="2000" dirty="0" smtClean="0">
                  <a:latin typeface="Arial" charset="0"/>
                  <a:cs typeface="+mn-cs"/>
                </a:rPr>
                <a:t> </a:t>
              </a:r>
              <a:r>
                <a:rPr lang="da-DK" sz="2000" dirty="0" err="1" smtClean="0">
                  <a:latin typeface="Arial" charset="0"/>
                  <a:cs typeface="+mn-cs"/>
                </a:rPr>
                <a:t>cycle</a:t>
              </a:r>
              <a:r>
                <a:rPr lang="da-DK" sz="2000" dirty="0" smtClean="0">
                  <a:latin typeface="Arial" charset="0"/>
                  <a:cs typeface="+mn-cs"/>
                </a:rPr>
                <a:t> of </a:t>
              </a:r>
              <a:r>
                <a:rPr lang="da-DK" sz="2000" i="1" dirty="0" smtClean="0">
                  <a:latin typeface="Arial" charset="0"/>
                  <a:cs typeface="+mn-cs"/>
                </a:rPr>
                <a:t>A. Anguilla</a:t>
              </a:r>
              <a:r>
                <a:rPr lang="da-DK" sz="2000" dirty="0" smtClean="0">
                  <a:latin typeface="Arial" charset="0"/>
                  <a:cs typeface="+mn-cs"/>
                </a:rPr>
                <a:t>. </a:t>
              </a:r>
              <a:r>
                <a:rPr lang="en-US" sz="2000" dirty="0" err="1">
                  <a:latin typeface="Arial" charset="0"/>
                </a:rPr>
                <a:t>Th</a:t>
              </a:r>
              <a:r>
                <a:rPr lang="en-GB" sz="2000" dirty="0">
                  <a:latin typeface="Arial" charset="0"/>
                </a:rPr>
                <a:t>ere is an urging need for a sustainable eel production, including captive reproduction of the European eel. I</a:t>
              </a:r>
              <a:r>
                <a:rPr lang="en-GB" sz="2000" dirty="0" smtClean="0">
                  <a:latin typeface="Arial" charset="0"/>
                </a:rPr>
                <a:t>mage from </a:t>
              </a:r>
              <a:r>
                <a:rPr lang="en-GB" sz="2000" dirty="0" err="1" smtClean="0">
                  <a:latin typeface="Arial" charset="0"/>
                </a:rPr>
                <a:t>www.pro-eel.eu</a:t>
              </a:r>
              <a:r>
                <a:rPr lang="en-GB" sz="2000" dirty="0" smtClean="0">
                  <a:latin typeface="Arial" charset="0"/>
                </a:rPr>
                <a:t>.</a:t>
              </a:r>
              <a:endParaRPr lang="en-US" sz="2000" dirty="0">
                <a:latin typeface="Arial" charset="0"/>
              </a:endParaRPr>
            </a:p>
          </p:txBody>
        </p:sp>
      </p:grpSp>
      <p:pic>
        <p:nvPicPr>
          <p:cNvPr id="45" name="Picture 44" descr="Screen Shot 2014-04-29 at 13.35.31.png"/>
          <p:cNvPicPr>
            <a:picLocks noChangeAspect="1"/>
          </p:cNvPicPr>
          <p:nvPr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3035" y="36525942"/>
            <a:ext cx="3038686" cy="1872208"/>
          </a:xfrm>
          <a:prstGeom prst="rect">
            <a:avLst/>
          </a:prstGeom>
          <a:noFill/>
          <a:ln w="28575" cmpd="sng">
            <a:noFill/>
          </a:ln>
        </p:spPr>
      </p:pic>
      <p:sp>
        <p:nvSpPr>
          <p:cNvPr id="47" name="TextBox 46"/>
          <p:cNvSpPr txBox="1"/>
          <p:nvPr/>
        </p:nvSpPr>
        <p:spPr>
          <a:xfrm>
            <a:off x="1818507" y="39118230"/>
            <a:ext cx="8928992" cy="2277547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References cited</a:t>
            </a:r>
          </a:p>
          <a:p>
            <a:r>
              <a:rPr lang="en-US" sz="2000" baseline="30000" dirty="0">
                <a:latin typeface="+mn-lt"/>
              </a:rPr>
              <a:t>a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Gotlieb</a:t>
            </a:r>
            <a:r>
              <a:rPr lang="en-GB" sz="2000" dirty="0">
                <a:latin typeface="+mn-lt"/>
              </a:rPr>
              <a:t>, C. C. and H. E. </a:t>
            </a:r>
            <a:r>
              <a:rPr lang="en-GB" sz="2000" dirty="0" err="1">
                <a:latin typeface="+mn-lt"/>
              </a:rPr>
              <a:t>Kreyszig</a:t>
            </a:r>
            <a:r>
              <a:rPr lang="en-GB" sz="2000" dirty="0">
                <a:latin typeface="+mn-lt"/>
              </a:rPr>
              <a:t> (1990). "Texture Descriptors Based on Co-occurrence Matrices</a:t>
            </a:r>
            <a:r>
              <a:rPr lang="en-GB" sz="2000" dirty="0" smtClean="0">
                <a:latin typeface="+mn-lt"/>
              </a:rPr>
              <a:t>." </a:t>
            </a:r>
            <a:r>
              <a:rPr lang="en-GB" sz="2000" u="sng" dirty="0">
                <a:latin typeface="+mn-lt"/>
              </a:rPr>
              <a:t>Computer Vision, Graphics, and Image Processing</a:t>
            </a:r>
            <a:r>
              <a:rPr lang="en-GB" sz="2000" dirty="0">
                <a:latin typeface="+mn-lt"/>
              </a:rPr>
              <a:t> </a:t>
            </a:r>
            <a:r>
              <a:rPr lang="en-GB" sz="2000" b="1" dirty="0">
                <a:latin typeface="+mn-lt"/>
              </a:rPr>
              <a:t>51</a:t>
            </a:r>
            <a:r>
              <a:rPr lang="en-GB" sz="2000" dirty="0">
                <a:latin typeface="+mn-lt"/>
              </a:rPr>
              <a:t>: 70-86</a:t>
            </a:r>
            <a:r>
              <a:rPr lang="en-GB" sz="2000" dirty="0" smtClean="0">
                <a:latin typeface="+mn-lt"/>
              </a:rPr>
              <a:t>.</a:t>
            </a:r>
          </a:p>
          <a:p>
            <a:r>
              <a:rPr lang="en-GB" sz="2000" baseline="30000" dirty="0">
                <a:latin typeface="+mn-lt"/>
              </a:rPr>
              <a:t>b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Haralick</a:t>
            </a:r>
            <a:r>
              <a:rPr lang="en-GB" sz="2000" dirty="0">
                <a:latin typeface="+mn-lt"/>
              </a:rPr>
              <a:t>, R. M., et al. (1973). "Textural Features for Image Classification." </a:t>
            </a:r>
            <a:r>
              <a:rPr lang="en-GB" sz="2000" u="sng" dirty="0">
                <a:latin typeface="+mn-lt"/>
              </a:rPr>
              <a:t>IEEE Transactions on Systems, Man and Cybernetics</a:t>
            </a:r>
            <a:r>
              <a:rPr lang="en-GB" sz="2000" dirty="0">
                <a:latin typeface="+mn-lt"/>
              </a:rPr>
              <a:t> </a:t>
            </a:r>
            <a:r>
              <a:rPr lang="en-GB" sz="2000" b="1" dirty="0">
                <a:latin typeface="+mn-lt"/>
              </a:rPr>
              <a:t>SCM-3</a:t>
            </a:r>
            <a:r>
              <a:rPr lang="en-GB" sz="2000" dirty="0">
                <a:latin typeface="+mn-lt"/>
              </a:rPr>
              <a:t>(6): 610-621.</a:t>
            </a:r>
            <a:endParaRPr lang="en-US" sz="2000" dirty="0">
              <a:latin typeface="+mn-lt"/>
            </a:endParaRPr>
          </a:p>
          <a:p>
            <a:r>
              <a:rPr lang="en-US" sz="2200" dirty="0" smtClean="0">
                <a:latin typeface="+mn-lt"/>
              </a:rPr>
              <a:t> </a:t>
            </a:r>
            <a:endParaRPr lang="en-US" sz="2200" dirty="0">
              <a:latin typeface="+mn-lt"/>
            </a:endParaRPr>
          </a:p>
        </p:txBody>
      </p:sp>
      <p:sp>
        <p:nvSpPr>
          <p:cNvPr id="2260" name="Text Box 212"/>
          <p:cNvSpPr txBox="1">
            <a:spLocks noChangeArrowheads="1"/>
          </p:cNvSpPr>
          <p:nvPr/>
        </p:nvSpPr>
        <p:spPr bwMode="auto">
          <a:xfrm>
            <a:off x="1098427" y="14995550"/>
            <a:ext cx="9001000" cy="649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720000" tIns="360000" rIns="720000" bIns="360000">
            <a:spAutoFit/>
          </a:bodyPr>
          <a:lstStyle>
            <a:lvl1pPr algn="l" defTabSz="12985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defTabSz="12985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defTabSz="12985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defTabSz="12985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defTabSz="12985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12985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12985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12985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12985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4176713">
              <a:spcAft>
                <a:spcPts val="0"/>
              </a:spcAft>
            </a:pPr>
            <a:r>
              <a:rPr lang="da-DK" sz="6000" b="1" dirty="0" smtClean="0">
                <a:latin typeface="Arial" charset="0"/>
              </a:rPr>
              <a:t>Main </a:t>
            </a:r>
            <a:r>
              <a:rPr lang="da-DK" sz="6000" b="1" dirty="0" err="1" smtClean="0">
                <a:latin typeface="Arial" charset="0"/>
              </a:rPr>
              <a:t>target</a:t>
            </a:r>
            <a:endParaRPr lang="da-DK" sz="6000" i="1" dirty="0" smtClean="0">
              <a:latin typeface="Arial" charset="0"/>
            </a:endParaRPr>
          </a:p>
          <a:p>
            <a:pPr defTabSz="4176713">
              <a:spcAft>
                <a:spcPts val="0"/>
              </a:spcAft>
            </a:pPr>
            <a:r>
              <a:rPr lang="en-GB" sz="3500" dirty="0" smtClean="0">
                <a:latin typeface="Arial" charset="0"/>
              </a:rPr>
              <a:t>The </a:t>
            </a:r>
            <a:r>
              <a:rPr lang="en-GB" sz="3500" dirty="0">
                <a:latin typeface="Arial" charset="0"/>
              </a:rPr>
              <a:t>European eel (</a:t>
            </a:r>
            <a:r>
              <a:rPr lang="en-GB" sz="3500" i="1" dirty="0">
                <a:latin typeface="Arial" charset="0"/>
              </a:rPr>
              <a:t>Anguilla anguilla</a:t>
            </a:r>
            <a:r>
              <a:rPr lang="en-GB" sz="3500" dirty="0">
                <a:latin typeface="Arial" charset="0"/>
              </a:rPr>
              <a:t>) is an </a:t>
            </a:r>
            <a:r>
              <a:rPr lang="en-GB" sz="3500" dirty="0" smtClean="0">
                <a:latin typeface="Arial" charset="0"/>
              </a:rPr>
              <a:t>endangered species</a:t>
            </a:r>
            <a:r>
              <a:rPr lang="en-GB" sz="3500" dirty="0">
                <a:latin typeface="Arial" charset="0"/>
              </a:rPr>
              <a:t>. </a:t>
            </a:r>
            <a:r>
              <a:rPr lang="en-GB" sz="3500" dirty="0" smtClean="0">
                <a:latin typeface="Arial" charset="0"/>
              </a:rPr>
              <a:t>Eels </a:t>
            </a:r>
            <a:r>
              <a:rPr lang="en-GB" sz="3500" dirty="0">
                <a:latin typeface="Arial" charset="0"/>
              </a:rPr>
              <a:t>have a highly complex life cycle, and they do not breed in </a:t>
            </a:r>
            <a:r>
              <a:rPr lang="en-GB" sz="3500" dirty="0">
                <a:latin typeface="Arial" charset="0"/>
              </a:rPr>
              <a:t>captivity. </a:t>
            </a:r>
            <a:r>
              <a:rPr lang="en-US" sz="3500" dirty="0">
                <a:latin typeface="Arial" charset="0"/>
              </a:rPr>
              <a:t>The main problems in captive eel reproduction include poor responsiveness to hormonal treatment, limiting egg production, quality and embryonic developmental </a:t>
            </a:r>
            <a:r>
              <a:rPr lang="en-US" sz="3500" dirty="0" smtClean="0">
                <a:latin typeface="Arial" charset="0"/>
              </a:rPr>
              <a:t>competence.</a:t>
            </a:r>
            <a:endParaRPr lang="en-US" sz="3500" dirty="0" smtClean="0"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74491" y="11323142"/>
            <a:ext cx="8064896" cy="3708708"/>
          </a:xfrm>
          <a:prstGeom prst="rect">
            <a:avLst/>
          </a:prstGeom>
          <a:ln w="7620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176713"/>
            <a:endParaRPr lang="en-US" sz="4000" b="1" dirty="0" smtClean="0">
              <a:solidFill>
                <a:schemeClr val="tx1"/>
              </a:solidFill>
            </a:endParaRPr>
          </a:p>
          <a:p>
            <a:pPr algn="ctr" defTabSz="4176713"/>
            <a:r>
              <a:rPr lang="en-US" sz="4000" dirty="0" smtClean="0">
                <a:solidFill>
                  <a:schemeClr val="tx1"/>
                </a:solidFill>
              </a:rPr>
              <a:t>The </a:t>
            </a:r>
            <a:r>
              <a:rPr lang="en-US" sz="4000" dirty="0">
                <a:solidFill>
                  <a:schemeClr val="tx1"/>
                </a:solidFill>
              </a:rPr>
              <a:t>long-term </a:t>
            </a:r>
            <a:r>
              <a:rPr lang="en-US" sz="4000" b="1" dirty="0" smtClean="0">
                <a:solidFill>
                  <a:srgbClr val="0000FF"/>
                </a:solidFill>
              </a:rPr>
              <a:t>aim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smtClean="0"/>
              <a:t>of this</a:t>
            </a:r>
            <a:r>
              <a:rPr lang="en-US" sz="4000" dirty="0"/>
              <a:t> study is to fully understand the reproductive capacity of the species in captivity.</a:t>
            </a:r>
            <a:endParaRPr lang="en-GB" sz="4000" dirty="0">
              <a:solidFill>
                <a:schemeClr val="tx1"/>
              </a:solidFill>
              <a:latin typeface="Arial" charset="0"/>
            </a:endParaRPr>
          </a:p>
          <a:p>
            <a:pPr algn="ctr" defTabSz="4176713"/>
            <a:endParaRPr lang="en-GB" sz="3500" b="1" dirty="0" smtClean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73035" y="38455930"/>
            <a:ext cx="30243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DTU May 14 2014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11" name="Picture 10" descr="logo pro-eel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3035" y="39176010"/>
            <a:ext cx="3024336" cy="1512168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4573035" y="40692818"/>
            <a:ext cx="30243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Arial"/>
                <a:cs typeface="Arial"/>
              </a:rPr>
              <a:t>www.pro-eel.eu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1" name="Right Arrow 20"/>
          <p:cNvSpPr/>
          <p:nvPr/>
        </p:nvSpPr>
        <p:spPr bwMode="auto">
          <a:xfrm rot="19977758">
            <a:off x="20274093" y="23584349"/>
            <a:ext cx="2315653" cy="67118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63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755611" y="35614801"/>
            <a:ext cx="11521280" cy="5447645"/>
          </a:xfrm>
          <a:prstGeom prst="rect">
            <a:avLst/>
          </a:prstGeom>
          <a:ln w="7620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176713">
              <a:spcBef>
                <a:spcPts val="600"/>
              </a:spcBef>
              <a:spcAft>
                <a:spcPts val="600"/>
              </a:spcAft>
            </a:pPr>
            <a:endParaRPr lang="en-US" sz="3000" b="1" dirty="0" smtClean="0">
              <a:solidFill>
                <a:srgbClr val="0000FF"/>
              </a:solidFill>
              <a:latin typeface="Arial" charset="0"/>
            </a:endParaRPr>
          </a:p>
          <a:p>
            <a:pPr algn="ctr" defTabSz="4176713">
              <a:spcBef>
                <a:spcPts val="600"/>
              </a:spcBef>
              <a:spcAft>
                <a:spcPts val="600"/>
              </a:spcAft>
            </a:pPr>
            <a:r>
              <a:rPr lang="en-US" sz="4800" b="1" dirty="0" smtClean="0">
                <a:solidFill>
                  <a:srgbClr val="0000FF"/>
                </a:solidFill>
                <a:latin typeface="Arial" charset="0"/>
              </a:rPr>
              <a:t>Conclusion</a:t>
            </a:r>
            <a:endParaRPr lang="en-US" sz="4800" b="1" dirty="0">
              <a:solidFill>
                <a:srgbClr val="0000FF"/>
              </a:solidFill>
              <a:latin typeface="Arial" charset="0"/>
            </a:endParaRPr>
          </a:p>
          <a:p>
            <a:pPr algn="ctr" defTabSz="4176713">
              <a:spcBef>
                <a:spcPts val="600"/>
              </a:spcBef>
              <a:spcAft>
                <a:spcPts val="600"/>
              </a:spcAft>
            </a:pPr>
            <a:r>
              <a:rPr lang="da-DK" sz="4000" dirty="0" err="1"/>
              <a:t>Ultrasound</a:t>
            </a:r>
            <a:r>
              <a:rPr lang="da-DK" sz="4000" dirty="0"/>
              <a:t> is an </a:t>
            </a:r>
            <a:r>
              <a:rPr lang="da-DK" sz="4000" dirty="0" err="1"/>
              <a:t>efficient</a:t>
            </a:r>
            <a:r>
              <a:rPr lang="da-DK" sz="4000" dirty="0"/>
              <a:t> </a:t>
            </a:r>
            <a:r>
              <a:rPr lang="da-DK" sz="4000" dirty="0" err="1"/>
              <a:t>tool</a:t>
            </a:r>
            <a:r>
              <a:rPr lang="da-DK" sz="4000" dirty="0"/>
              <a:t> in </a:t>
            </a:r>
            <a:r>
              <a:rPr lang="da-DK" sz="4000" dirty="0" err="1"/>
              <a:t>monitoring</a:t>
            </a:r>
            <a:r>
              <a:rPr lang="da-DK" sz="4000" dirty="0"/>
              <a:t> the </a:t>
            </a:r>
            <a:r>
              <a:rPr lang="da-DK" sz="4000" dirty="0" err="1"/>
              <a:t>size</a:t>
            </a:r>
            <a:r>
              <a:rPr lang="da-DK" sz="4000" dirty="0"/>
              <a:t> of the ovaries in </a:t>
            </a:r>
            <a:r>
              <a:rPr lang="da-DK" sz="4000" i="1" dirty="0"/>
              <a:t>A. anguilla. </a:t>
            </a:r>
            <a:endParaRPr lang="da-DK" sz="4000" dirty="0"/>
          </a:p>
          <a:p>
            <a:pPr algn="ctr" defTabSz="4176713">
              <a:spcBef>
                <a:spcPts val="600"/>
              </a:spcBef>
              <a:spcAft>
                <a:spcPts val="600"/>
              </a:spcAft>
            </a:pPr>
            <a:r>
              <a:rPr lang="da-DK" sz="4000" dirty="0"/>
              <a:t>The </a:t>
            </a:r>
            <a:r>
              <a:rPr lang="da-DK" sz="4000" dirty="0" err="1"/>
              <a:t>ovarian</a:t>
            </a:r>
            <a:r>
              <a:rPr lang="da-DK" sz="4000" dirty="0"/>
              <a:t> </a:t>
            </a:r>
            <a:r>
              <a:rPr lang="da-DK" sz="4000" dirty="0" err="1"/>
              <a:t>texture</a:t>
            </a:r>
            <a:r>
              <a:rPr lang="da-DK" sz="4000" dirty="0"/>
              <a:t> is not </a:t>
            </a:r>
            <a:r>
              <a:rPr lang="da-DK" sz="4000" dirty="0" err="1"/>
              <a:t>significantly</a:t>
            </a:r>
            <a:r>
              <a:rPr lang="da-DK" sz="4000" dirty="0"/>
              <a:t> </a:t>
            </a:r>
            <a:r>
              <a:rPr lang="da-DK" sz="4000" dirty="0" err="1"/>
              <a:t>different</a:t>
            </a:r>
            <a:r>
              <a:rPr lang="da-DK" sz="4000" dirty="0"/>
              <a:t> </a:t>
            </a:r>
            <a:r>
              <a:rPr lang="da-DK" sz="4000" dirty="0" err="1"/>
              <a:t>between</a:t>
            </a:r>
            <a:r>
              <a:rPr lang="da-DK" sz="4000" dirty="0"/>
              <a:t> </a:t>
            </a:r>
            <a:r>
              <a:rPr lang="da-DK" sz="4000" dirty="0" err="1"/>
              <a:t>different</a:t>
            </a:r>
            <a:r>
              <a:rPr lang="da-DK" sz="4000" dirty="0"/>
              <a:t> </a:t>
            </a:r>
            <a:r>
              <a:rPr lang="da-DK" sz="4000" dirty="0" err="1"/>
              <a:t>groups</a:t>
            </a:r>
            <a:r>
              <a:rPr lang="da-DK" sz="4000" dirty="0"/>
              <a:t> at an </a:t>
            </a:r>
            <a:r>
              <a:rPr lang="da-DK" sz="4000" dirty="0" err="1"/>
              <a:t>early</a:t>
            </a:r>
            <a:r>
              <a:rPr lang="da-DK" sz="4000" dirty="0"/>
              <a:t> stage of </a:t>
            </a:r>
            <a:r>
              <a:rPr lang="da-DK" sz="4000" dirty="0" err="1"/>
              <a:t>treatment</a:t>
            </a:r>
            <a:r>
              <a:rPr lang="da-DK" sz="4000" dirty="0"/>
              <a:t>.</a:t>
            </a:r>
            <a:br>
              <a:rPr lang="da-DK" sz="4000" dirty="0"/>
            </a:br>
            <a:endParaRPr lang="da-DK" sz="4000" dirty="0" smtClean="0"/>
          </a:p>
        </p:txBody>
      </p:sp>
    </p:spTree>
    <p:extLst>
      <p:ext uri="{BB962C8B-B14F-4D97-AF65-F5344CB8AC3E}">
        <p14:creationId xmlns:p14="http://schemas.microsoft.com/office/powerpoint/2010/main" val="467476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636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3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636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3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17591</TotalTime>
  <Words>594</Words>
  <Application>Microsoft Macintosh PowerPoint</Application>
  <PresentationFormat>Custom</PresentationFormat>
  <Paragraphs>48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Standarddesign</vt:lpstr>
      <vt:lpstr>PowerPoint Presentation</vt:lpstr>
    </vt:vector>
  </TitlesOfParts>
  <Company>Københavns Universitet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install</dc:creator>
  <cp:lastModifiedBy>Local Administrator</cp:lastModifiedBy>
  <cp:revision>216</cp:revision>
  <cp:lastPrinted>2014-05-12T18:11:58Z</cp:lastPrinted>
  <dcterms:created xsi:type="dcterms:W3CDTF">2003-10-09T09:28:44Z</dcterms:created>
  <dcterms:modified xsi:type="dcterms:W3CDTF">2014-05-12T20:16:39Z</dcterms:modified>
</cp:coreProperties>
</file>